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68" r:id="rId5"/>
    <p:sldId id="271" r:id="rId6"/>
    <p:sldId id="272" r:id="rId7"/>
    <p:sldId id="259" r:id="rId8"/>
    <p:sldId id="261" r:id="rId9"/>
    <p:sldId id="262" r:id="rId10"/>
    <p:sldId id="264" r:id="rId11"/>
    <p:sldId id="27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EE933-5141-441A-93E7-ADB4CCB7162E}" v="232" dt="2021-12-08T14:06:40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9" autoAdjust="0"/>
    <p:restoredTop sz="89623" autoAdjust="0"/>
  </p:normalViewPr>
  <p:slideViewPr>
    <p:cSldViewPr snapToGrid="0" showGuides="1">
      <p:cViewPr>
        <p:scale>
          <a:sx n="75" d="100"/>
          <a:sy n="75" d="100"/>
        </p:scale>
        <p:origin x="2220" y="86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 T. Gardner" userId="2b5247c8b97520e9" providerId="LiveId" clId="{6AAEE933-5141-441A-93E7-ADB4CCB7162E}"/>
    <pc:docChg chg="undo custSel addSld delSld modSld sldOrd">
      <pc:chgData name="Spencer T. Gardner" userId="2b5247c8b97520e9" providerId="LiveId" clId="{6AAEE933-5141-441A-93E7-ADB4CCB7162E}" dt="2021-12-08T14:08:06.120" v="8360" actId="20577"/>
      <pc:docMkLst>
        <pc:docMk/>
      </pc:docMkLst>
      <pc:sldChg chg="addSp modSp mod">
        <pc:chgData name="Spencer T. Gardner" userId="2b5247c8b97520e9" providerId="LiveId" clId="{6AAEE933-5141-441A-93E7-ADB4CCB7162E}" dt="2021-12-08T01:56:04.185" v="69" actId="1076"/>
        <pc:sldMkLst>
          <pc:docMk/>
          <pc:sldMk cId="4245928221" sldId="256"/>
        </pc:sldMkLst>
        <pc:spChg chg="mod">
          <ac:chgData name="Spencer T. Gardner" userId="2b5247c8b97520e9" providerId="LiveId" clId="{6AAEE933-5141-441A-93E7-ADB4CCB7162E}" dt="2021-12-08T01:55:55.630" v="67" actId="1076"/>
          <ac:spMkLst>
            <pc:docMk/>
            <pc:sldMk cId="4245928221" sldId="256"/>
            <ac:spMk id="2" creationId="{65AB24AC-D970-4E01-81E1-5F4BA52D1F43}"/>
          </ac:spMkLst>
        </pc:spChg>
        <pc:spChg chg="mod">
          <ac:chgData name="Spencer T. Gardner" userId="2b5247c8b97520e9" providerId="LiveId" clId="{6AAEE933-5141-441A-93E7-ADB4CCB7162E}" dt="2021-12-08T01:42:40.169" v="56" actId="1076"/>
          <ac:spMkLst>
            <pc:docMk/>
            <pc:sldMk cId="4245928221" sldId="256"/>
            <ac:spMk id="3" creationId="{925FFB94-D538-4600-B325-DC3E948839A4}"/>
          </ac:spMkLst>
        </pc:spChg>
        <pc:picChg chg="add mod">
          <ac:chgData name="Spencer T. Gardner" userId="2b5247c8b97520e9" providerId="LiveId" clId="{6AAEE933-5141-441A-93E7-ADB4CCB7162E}" dt="2021-12-08T01:56:04.185" v="69" actId="1076"/>
          <ac:picMkLst>
            <pc:docMk/>
            <pc:sldMk cId="4245928221" sldId="256"/>
            <ac:picMk id="22" creationId="{739DAB72-61B5-419C-8D55-F86EEDA4C438}"/>
          </ac:picMkLst>
        </pc:picChg>
      </pc:sldChg>
      <pc:sldChg chg="modSp del mod">
        <pc:chgData name="Spencer T. Gardner" userId="2b5247c8b97520e9" providerId="LiveId" clId="{6AAEE933-5141-441A-93E7-ADB4CCB7162E}" dt="2021-12-08T12:48:46.213" v="6742" actId="2696"/>
        <pc:sldMkLst>
          <pc:docMk/>
          <pc:sldMk cId="2711859676" sldId="257"/>
        </pc:sldMkLst>
        <pc:spChg chg="mod">
          <ac:chgData name="Spencer T. Gardner" userId="2b5247c8b97520e9" providerId="LiveId" clId="{6AAEE933-5141-441A-93E7-ADB4CCB7162E}" dt="2021-12-08T12:16:08.547" v="5113" actId="21"/>
          <ac:spMkLst>
            <pc:docMk/>
            <pc:sldMk cId="2711859676" sldId="257"/>
            <ac:spMk id="3" creationId="{5E37D2B5-9072-48F4-972F-6E251F9B8657}"/>
          </ac:spMkLst>
        </pc:spChg>
      </pc:sldChg>
      <pc:sldChg chg="modSp mod ord modNotesTx">
        <pc:chgData name="Spencer T. Gardner" userId="2b5247c8b97520e9" providerId="LiveId" clId="{6AAEE933-5141-441A-93E7-ADB4CCB7162E}" dt="2021-12-08T14:07:34.880" v="8357" actId="1076"/>
        <pc:sldMkLst>
          <pc:docMk/>
          <pc:sldMk cId="2187624241" sldId="258"/>
        </pc:sldMkLst>
        <pc:spChg chg="mod">
          <ac:chgData name="Spencer T. Gardner" userId="2b5247c8b97520e9" providerId="LiveId" clId="{6AAEE933-5141-441A-93E7-ADB4CCB7162E}" dt="2021-12-08T12:13:48.240" v="5080" actId="208"/>
          <ac:spMkLst>
            <pc:docMk/>
            <pc:sldMk cId="2187624241" sldId="258"/>
            <ac:spMk id="2" creationId="{7B92E661-E522-442E-88A0-D8EABA77F742}"/>
          </ac:spMkLst>
        </pc:spChg>
        <pc:spChg chg="mod">
          <ac:chgData name="Spencer T. Gardner" userId="2b5247c8b97520e9" providerId="LiveId" clId="{6AAEE933-5141-441A-93E7-ADB4CCB7162E}" dt="2021-12-08T14:07:11.330" v="8354" actId="1076"/>
          <ac:spMkLst>
            <pc:docMk/>
            <pc:sldMk cId="2187624241" sldId="258"/>
            <ac:spMk id="3" creationId="{DA3A3994-FE33-45CE-914C-9D809E6C18CA}"/>
          </ac:spMkLst>
        </pc:spChg>
        <pc:spChg chg="mod">
          <ac:chgData name="Spencer T. Gardner" userId="2b5247c8b97520e9" providerId="LiveId" clId="{6AAEE933-5141-441A-93E7-ADB4CCB7162E}" dt="2021-12-08T14:07:34.880" v="8357" actId="1076"/>
          <ac:spMkLst>
            <pc:docMk/>
            <pc:sldMk cId="2187624241" sldId="258"/>
            <ac:spMk id="8" creationId="{E0C4BE07-3061-4164-8A05-6C1909367A1D}"/>
          </ac:spMkLst>
        </pc:spChg>
        <pc:grpChg chg="mod">
          <ac:chgData name="Spencer T. Gardner" userId="2b5247c8b97520e9" providerId="LiveId" clId="{6AAEE933-5141-441A-93E7-ADB4CCB7162E}" dt="2021-12-08T14:07:28.970" v="8356" actId="1076"/>
          <ac:grpSpMkLst>
            <pc:docMk/>
            <pc:sldMk cId="2187624241" sldId="258"/>
            <ac:grpSpMk id="7" creationId="{988588EA-59CF-47C7-B019-22E44725ABBE}"/>
          </ac:grpSpMkLst>
        </pc:grpChg>
      </pc:sldChg>
      <pc:sldChg chg="addSp modSp mod modAnim">
        <pc:chgData name="Spencer T. Gardner" userId="2b5247c8b97520e9" providerId="LiveId" clId="{6AAEE933-5141-441A-93E7-ADB4CCB7162E}" dt="2021-12-08T13:44:45.884" v="7817" actId="20577"/>
        <pc:sldMkLst>
          <pc:docMk/>
          <pc:sldMk cId="981921274" sldId="259"/>
        </pc:sldMkLst>
        <pc:spChg chg="mod">
          <ac:chgData name="Spencer T. Gardner" userId="2b5247c8b97520e9" providerId="LiveId" clId="{6AAEE933-5141-441A-93E7-ADB4CCB7162E}" dt="2021-12-08T13:12:19.003" v="6827" actId="1076"/>
          <ac:spMkLst>
            <pc:docMk/>
            <pc:sldMk cId="981921274" sldId="259"/>
            <ac:spMk id="3" creationId="{C31F00BB-9351-4878-96A3-5C876AED2BF7}"/>
          </ac:spMkLst>
        </pc:spChg>
        <pc:spChg chg="mod">
          <ac:chgData name="Spencer T. Gardner" userId="2b5247c8b97520e9" providerId="LiveId" clId="{6AAEE933-5141-441A-93E7-ADB4CCB7162E}" dt="2021-12-08T13:19:31.692" v="6917" actId="404"/>
          <ac:spMkLst>
            <pc:docMk/>
            <pc:sldMk cId="981921274" sldId="259"/>
            <ac:spMk id="4" creationId="{89E4CB97-7160-480D-9A66-48241DB7BC09}"/>
          </ac:spMkLst>
        </pc:spChg>
        <pc:spChg chg="mod">
          <ac:chgData name="Spencer T. Gardner" userId="2b5247c8b97520e9" providerId="LiveId" clId="{6AAEE933-5141-441A-93E7-ADB4CCB7162E}" dt="2021-12-08T13:12:11.627" v="6824" actId="1076"/>
          <ac:spMkLst>
            <pc:docMk/>
            <pc:sldMk cId="981921274" sldId="259"/>
            <ac:spMk id="5" creationId="{3A8261CD-D2AB-45D8-A0BC-D5FD1A700B9F}"/>
          </ac:spMkLst>
        </pc:spChg>
        <pc:spChg chg="mod">
          <ac:chgData name="Spencer T. Gardner" userId="2b5247c8b97520e9" providerId="LiveId" clId="{6AAEE933-5141-441A-93E7-ADB4CCB7162E}" dt="2021-12-08T13:44:45.884" v="7817" actId="20577"/>
          <ac:spMkLst>
            <pc:docMk/>
            <pc:sldMk cId="981921274" sldId="259"/>
            <ac:spMk id="6" creationId="{8EA39E06-8CF9-4D35-B060-BC1CB1FF9B61}"/>
          </ac:spMkLst>
        </pc:spChg>
        <pc:spChg chg="mod">
          <ac:chgData name="Spencer T. Gardner" userId="2b5247c8b97520e9" providerId="LiveId" clId="{6AAEE933-5141-441A-93E7-ADB4CCB7162E}" dt="2021-12-08T13:11:06.109" v="6807" actId="208"/>
          <ac:spMkLst>
            <pc:docMk/>
            <pc:sldMk cId="981921274" sldId="259"/>
            <ac:spMk id="7" creationId="{DC1A8703-5744-4D32-A27D-8EB5B6385ADD}"/>
          </ac:spMkLst>
        </pc:spChg>
        <pc:spChg chg="add mod">
          <ac:chgData name="Spencer T. Gardner" userId="2b5247c8b97520e9" providerId="LiveId" clId="{6AAEE933-5141-441A-93E7-ADB4CCB7162E}" dt="2021-12-08T13:19:48.963" v="6919" actId="1076"/>
          <ac:spMkLst>
            <pc:docMk/>
            <pc:sldMk cId="981921274" sldId="259"/>
            <ac:spMk id="8" creationId="{87FBEEC1-3A18-4892-A7BE-AD9CE1247464}"/>
          </ac:spMkLst>
        </pc:spChg>
        <pc:spChg chg="add mod">
          <ac:chgData name="Spencer T. Gardner" userId="2b5247c8b97520e9" providerId="LiveId" clId="{6AAEE933-5141-441A-93E7-ADB4CCB7162E}" dt="2021-12-08T13:20:23.527" v="6925" actId="14100"/>
          <ac:spMkLst>
            <pc:docMk/>
            <pc:sldMk cId="981921274" sldId="259"/>
            <ac:spMk id="9" creationId="{5FC81607-7393-417C-A5B6-F810447329BB}"/>
          </ac:spMkLst>
        </pc:spChg>
        <pc:spChg chg="add mod">
          <ac:chgData name="Spencer T. Gardner" userId="2b5247c8b97520e9" providerId="LiveId" clId="{6AAEE933-5141-441A-93E7-ADB4CCB7162E}" dt="2021-12-08T13:20:18.459" v="6924" actId="14100"/>
          <ac:spMkLst>
            <pc:docMk/>
            <pc:sldMk cId="981921274" sldId="259"/>
            <ac:spMk id="10" creationId="{83654D85-75FF-49E3-A012-2BC45CA6F7FD}"/>
          </ac:spMkLst>
        </pc:spChg>
        <pc:cxnChg chg="add mod">
          <ac:chgData name="Spencer T. Gardner" userId="2b5247c8b97520e9" providerId="LiveId" clId="{6AAEE933-5141-441A-93E7-ADB4CCB7162E}" dt="2021-12-08T13:12:44.485" v="6833" actId="692"/>
          <ac:cxnSpMkLst>
            <pc:docMk/>
            <pc:sldMk cId="981921274" sldId="259"/>
            <ac:cxnSpMk id="12" creationId="{7AE3E005-492B-4DD0-A428-29780CA972FF}"/>
          </ac:cxnSpMkLst>
        </pc:cxnChg>
      </pc:sldChg>
      <pc:sldChg chg="addSp delSp modSp mod">
        <pc:chgData name="Spencer T. Gardner" userId="2b5247c8b97520e9" providerId="LiveId" clId="{6AAEE933-5141-441A-93E7-ADB4CCB7162E}" dt="2021-12-08T14:05:56.355" v="8351" actId="114"/>
        <pc:sldMkLst>
          <pc:docMk/>
          <pc:sldMk cId="694896390" sldId="260"/>
        </pc:sldMkLst>
        <pc:spChg chg="del mod">
          <ac:chgData name="Spencer T. Gardner" userId="2b5247c8b97520e9" providerId="LiveId" clId="{6AAEE933-5141-441A-93E7-ADB4CCB7162E}" dt="2021-12-08T11:57:27.328" v="4305" actId="478"/>
          <ac:spMkLst>
            <pc:docMk/>
            <pc:sldMk cId="694896390" sldId="260"/>
            <ac:spMk id="7" creationId="{9A849715-4404-4BD5-99D4-5862CD56316C}"/>
          </ac:spMkLst>
        </pc:spChg>
        <pc:spChg chg="mod">
          <ac:chgData name="Spencer T. Gardner" userId="2b5247c8b97520e9" providerId="LiveId" clId="{6AAEE933-5141-441A-93E7-ADB4CCB7162E}" dt="2021-12-08T14:05:56.355" v="8351" actId="114"/>
          <ac:spMkLst>
            <pc:docMk/>
            <pc:sldMk cId="694896390" sldId="260"/>
            <ac:spMk id="8" creationId="{833140BA-4061-469C-B115-6839AE6A58BE}"/>
          </ac:spMkLst>
        </pc:spChg>
        <pc:spChg chg="add del mod">
          <ac:chgData name="Spencer T. Gardner" userId="2b5247c8b97520e9" providerId="LiveId" clId="{6AAEE933-5141-441A-93E7-ADB4CCB7162E}" dt="2021-12-08T11:57:34.081" v="4306" actId="478"/>
          <ac:spMkLst>
            <pc:docMk/>
            <pc:sldMk cId="694896390" sldId="260"/>
            <ac:spMk id="10" creationId="{C0E8B1D0-087A-4BCE-98AF-76635064024F}"/>
          </ac:spMkLst>
        </pc:spChg>
      </pc:sldChg>
      <pc:sldChg chg="addSp modSp mod modAnim">
        <pc:chgData name="Spencer T. Gardner" userId="2b5247c8b97520e9" providerId="LiveId" clId="{6AAEE933-5141-441A-93E7-ADB4CCB7162E}" dt="2021-12-08T13:34:42.278" v="7494" actId="403"/>
        <pc:sldMkLst>
          <pc:docMk/>
          <pc:sldMk cId="4139633743" sldId="261"/>
        </pc:sldMkLst>
        <pc:spChg chg="mod">
          <ac:chgData name="Spencer T. Gardner" userId="2b5247c8b97520e9" providerId="LiveId" clId="{6AAEE933-5141-441A-93E7-ADB4CCB7162E}" dt="2021-12-08T13:20:44.308" v="6926" actId="404"/>
          <ac:spMkLst>
            <pc:docMk/>
            <pc:sldMk cId="4139633743" sldId="261"/>
            <ac:spMk id="7" creationId="{0BA1E7E1-CB38-4DA9-8919-0BC1DCC85A68}"/>
          </ac:spMkLst>
        </pc:spChg>
        <pc:spChg chg="mod">
          <ac:chgData name="Spencer T. Gardner" userId="2b5247c8b97520e9" providerId="LiveId" clId="{6AAEE933-5141-441A-93E7-ADB4CCB7162E}" dt="2021-12-08T13:20:56.518" v="6928" actId="255"/>
          <ac:spMkLst>
            <pc:docMk/>
            <pc:sldMk cId="4139633743" sldId="261"/>
            <ac:spMk id="8" creationId="{3431448F-35B1-4B70-8812-535338AACC5A}"/>
          </ac:spMkLst>
        </pc:spChg>
        <pc:spChg chg="mod">
          <ac:chgData name="Spencer T. Gardner" userId="2b5247c8b97520e9" providerId="LiveId" clId="{6AAEE933-5141-441A-93E7-ADB4CCB7162E}" dt="2021-12-08T13:21:12.010" v="6931" actId="14100"/>
          <ac:spMkLst>
            <pc:docMk/>
            <pc:sldMk cId="4139633743" sldId="261"/>
            <ac:spMk id="14" creationId="{127C05EE-55B9-420A-BCBA-1F1A9234E284}"/>
          </ac:spMkLst>
        </pc:spChg>
        <pc:spChg chg="mod">
          <ac:chgData name="Spencer T. Gardner" userId="2b5247c8b97520e9" providerId="LiveId" clId="{6AAEE933-5141-441A-93E7-ADB4CCB7162E}" dt="2021-12-08T13:23:01.324" v="6951" actId="14100"/>
          <ac:spMkLst>
            <pc:docMk/>
            <pc:sldMk cId="4139633743" sldId="261"/>
            <ac:spMk id="18" creationId="{57BFEA3F-052E-4E4A-9F87-915FDFDB4573}"/>
          </ac:spMkLst>
        </pc:spChg>
        <pc:spChg chg="mod">
          <ac:chgData name="Spencer T. Gardner" userId="2b5247c8b97520e9" providerId="LiveId" clId="{6AAEE933-5141-441A-93E7-ADB4CCB7162E}" dt="2021-12-08T13:34:39.312" v="7493" actId="403"/>
          <ac:spMkLst>
            <pc:docMk/>
            <pc:sldMk cId="4139633743" sldId="261"/>
            <ac:spMk id="19" creationId="{041D95C3-BE6A-43B6-B56F-76F4577E6A4C}"/>
          </ac:spMkLst>
        </pc:spChg>
        <pc:spChg chg="mod">
          <ac:chgData name="Spencer T. Gardner" userId="2b5247c8b97520e9" providerId="LiveId" clId="{6AAEE933-5141-441A-93E7-ADB4CCB7162E}" dt="2021-12-08T13:34:42.278" v="7494" actId="403"/>
          <ac:spMkLst>
            <pc:docMk/>
            <pc:sldMk cId="4139633743" sldId="261"/>
            <ac:spMk id="29" creationId="{6C317A88-BAD4-4608-8322-95B1BE4DF7AC}"/>
          </ac:spMkLst>
        </pc:spChg>
        <pc:spChg chg="mod">
          <ac:chgData name="Spencer T. Gardner" userId="2b5247c8b97520e9" providerId="LiveId" clId="{6AAEE933-5141-441A-93E7-ADB4CCB7162E}" dt="2021-12-08T13:21:34.032" v="6934" actId="20577"/>
          <ac:spMkLst>
            <pc:docMk/>
            <pc:sldMk cId="4139633743" sldId="261"/>
            <ac:spMk id="31" creationId="{BB12847C-6C89-4B30-B73E-E3D8C00F24B0}"/>
          </ac:spMkLst>
        </pc:spChg>
        <pc:grpChg chg="add mod">
          <ac:chgData name="Spencer T. Gardner" userId="2b5247c8b97520e9" providerId="LiveId" clId="{6AAEE933-5141-441A-93E7-ADB4CCB7162E}" dt="2021-12-08T13:21:03.411" v="6929" actId="1076"/>
          <ac:grpSpMkLst>
            <pc:docMk/>
            <pc:sldMk cId="4139633743" sldId="261"/>
            <ac:grpSpMk id="33" creationId="{114034FD-F8BE-425E-8991-AAB2F739D9F2}"/>
          </ac:grpSpMkLst>
        </pc:grpChg>
        <pc:cxnChg chg="mod">
          <ac:chgData name="Spencer T. Gardner" userId="2b5247c8b97520e9" providerId="LiveId" clId="{6AAEE933-5141-441A-93E7-ADB4CCB7162E}" dt="2021-12-06T20:45:53.988" v="0" actId="164"/>
          <ac:cxnSpMkLst>
            <pc:docMk/>
            <pc:sldMk cId="4139633743" sldId="261"/>
            <ac:cxnSpMk id="10" creationId="{6FB8A6A3-B4B7-454D-90F9-F585C8FDA1C0}"/>
          </ac:cxnSpMkLst>
        </pc:cxnChg>
      </pc:sldChg>
      <pc:sldChg chg="addSp modSp mod modNotesTx">
        <pc:chgData name="Spencer T. Gardner" userId="2b5247c8b97520e9" providerId="LiveId" clId="{6AAEE933-5141-441A-93E7-ADB4CCB7162E}" dt="2021-12-08T13:35:07.227" v="7497" actId="1076"/>
        <pc:sldMkLst>
          <pc:docMk/>
          <pc:sldMk cId="3831084331" sldId="262"/>
        </pc:sldMkLst>
        <pc:spChg chg="mod">
          <ac:chgData name="Spencer T. Gardner" userId="2b5247c8b97520e9" providerId="LiveId" clId="{6AAEE933-5141-441A-93E7-ADB4CCB7162E}" dt="2021-12-08T13:18:00.994" v="6903" actId="208"/>
          <ac:spMkLst>
            <pc:docMk/>
            <pc:sldMk cId="3831084331" sldId="262"/>
            <ac:spMk id="2" creationId="{9C6760A2-8EF6-4D25-A2DC-115A73E5A51E}"/>
          </ac:spMkLst>
        </pc:spChg>
        <pc:spChg chg="mod">
          <ac:chgData name="Spencer T. Gardner" userId="2b5247c8b97520e9" providerId="LiveId" clId="{6AAEE933-5141-441A-93E7-ADB4CCB7162E}" dt="2021-12-08T13:28:54.970" v="7173"/>
          <ac:spMkLst>
            <pc:docMk/>
            <pc:sldMk cId="3831084331" sldId="262"/>
            <ac:spMk id="3" creationId="{2EBC8D30-C845-4D4B-94CE-8015A756F9A1}"/>
          </ac:spMkLst>
        </pc:spChg>
        <pc:spChg chg="add mod">
          <ac:chgData name="Spencer T. Gardner" userId="2b5247c8b97520e9" providerId="LiveId" clId="{6AAEE933-5141-441A-93E7-ADB4CCB7162E}" dt="2021-12-08T13:27:47.485" v="7142" actId="1076"/>
          <ac:spMkLst>
            <pc:docMk/>
            <pc:sldMk cId="3831084331" sldId="262"/>
            <ac:spMk id="4" creationId="{47B793F4-1D56-44F0-96E5-B0F0448F71A7}"/>
          </ac:spMkLst>
        </pc:spChg>
        <pc:spChg chg="add mod">
          <ac:chgData name="Spencer T. Gardner" userId="2b5247c8b97520e9" providerId="LiveId" clId="{6AAEE933-5141-441A-93E7-ADB4CCB7162E}" dt="2021-12-08T13:28:45.966" v="7171" actId="20577"/>
          <ac:spMkLst>
            <pc:docMk/>
            <pc:sldMk cId="3831084331" sldId="262"/>
            <ac:spMk id="5" creationId="{B9946383-4288-411D-B7EB-6F4EF350D1B0}"/>
          </ac:spMkLst>
        </pc:spChg>
        <pc:spChg chg="add mod">
          <ac:chgData name="Spencer T. Gardner" userId="2b5247c8b97520e9" providerId="LiveId" clId="{6AAEE933-5141-441A-93E7-ADB4CCB7162E}" dt="2021-12-08T13:29:20.131" v="7180" actId="16959"/>
          <ac:spMkLst>
            <pc:docMk/>
            <pc:sldMk cId="3831084331" sldId="262"/>
            <ac:spMk id="7" creationId="{B1634957-00AD-491E-B4A9-8202B7A08D59}"/>
          </ac:spMkLst>
        </pc:spChg>
        <pc:spChg chg="add mod">
          <ac:chgData name="Spencer T. Gardner" userId="2b5247c8b97520e9" providerId="LiveId" clId="{6AAEE933-5141-441A-93E7-ADB4CCB7162E}" dt="2021-12-08T13:35:07.227" v="7497" actId="1076"/>
          <ac:spMkLst>
            <pc:docMk/>
            <pc:sldMk cId="3831084331" sldId="262"/>
            <ac:spMk id="8" creationId="{679638CD-0D5E-4C8B-8B00-8251888BDB04}"/>
          </ac:spMkLst>
        </pc:spChg>
      </pc:sldChg>
      <pc:sldChg chg="addSp delSp modSp mod modAnim">
        <pc:chgData name="Spencer T. Gardner" userId="2b5247c8b97520e9" providerId="LiveId" clId="{6AAEE933-5141-441A-93E7-ADB4CCB7162E}" dt="2021-12-08T14:02:41.919" v="8323" actId="1076"/>
        <pc:sldMkLst>
          <pc:docMk/>
          <pc:sldMk cId="2563245875" sldId="264"/>
        </pc:sldMkLst>
        <pc:spChg chg="mod">
          <ac:chgData name="Spencer T. Gardner" userId="2b5247c8b97520e9" providerId="LiveId" clId="{6AAEE933-5141-441A-93E7-ADB4CCB7162E}" dt="2021-12-08T13:35:34.531" v="7499" actId="208"/>
          <ac:spMkLst>
            <pc:docMk/>
            <pc:sldMk cId="2563245875" sldId="264"/>
            <ac:spMk id="2" creationId="{AE00A401-CE49-4B01-8069-4CE80E4ED640}"/>
          </ac:spMkLst>
        </pc:spChg>
        <pc:spChg chg="mod">
          <ac:chgData name="Spencer T. Gardner" userId="2b5247c8b97520e9" providerId="LiveId" clId="{6AAEE933-5141-441A-93E7-ADB4CCB7162E}" dt="2021-12-08T13:56:26.969" v="8223" actId="20577"/>
          <ac:spMkLst>
            <pc:docMk/>
            <pc:sldMk cId="2563245875" sldId="264"/>
            <ac:spMk id="3" creationId="{138BFF58-B8A1-4030-8483-474C97DB05B0}"/>
          </ac:spMkLst>
        </pc:spChg>
        <pc:spChg chg="add del mod">
          <ac:chgData name="Spencer T. Gardner" userId="2b5247c8b97520e9" providerId="LiveId" clId="{6AAEE933-5141-441A-93E7-ADB4CCB7162E}" dt="2021-12-08T13:38:37.500" v="7603"/>
          <ac:spMkLst>
            <pc:docMk/>
            <pc:sldMk cId="2563245875" sldId="264"/>
            <ac:spMk id="4" creationId="{73FFF21A-2820-4A26-96EF-44C1DC1FB18E}"/>
          </ac:spMkLst>
        </pc:spChg>
        <pc:spChg chg="add mod">
          <ac:chgData name="Spencer T. Gardner" userId="2b5247c8b97520e9" providerId="LiveId" clId="{6AAEE933-5141-441A-93E7-ADB4CCB7162E}" dt="2021-12-08T13:39:53.418" v="7615" actId="1076"/>
          <ac:spMkLst>
            <pc:docMk/>
            <pc:sldMk cId="2563245875" sldId="264"/>
            <ac:spMk id="5" creationId="{0FD8ED3E-9A50-41D8-89ED-32CCEDD62A19}"/>
          </ac:spMkLst>
        </pc:spChg>
        <pc:spChg chg="add mod">
          <ac:chgData name="Spencer T. Gardner" userId="2b5247c8b97520e9" providerId="LiveId" clId="{6AAEE933-5141-441A-93E7-ADB4CCB7162E}" dt="2021-12-08T13:57:31.720" v="8282" actId="1076"/>
          <ac:spMkLst>
            <pc:docMk/>
            <pc:sldMk cId="2563245875" sldId="264"/>
            <ac:spMk id="6" creationId="{BDE271FB-D10D-4426-99D7-FCCBB7D4DB33}"/>
          </ac:spMkLst>
        </pc:spChg>
        <pc:picChg chg="add mod ord">
          <ac:chgData name="Spencer T. Gardner" userId="2b5247c8b97520e9" providerId="LiveId" clId="{6AAEE933-5141-441A-93E7-ADB4CCB7162E}" dt="2021-12-08T14:02:35.980" v="8322" actId="1076"/>
          <ac:picMkLst>
            <pc:docMk/>
            <pc:sldMk cId="2563245875" sldId="264"/>
            <ac:picMk id="8" creationId="{ABCC868F-9EEE-4953-A764-F55E1A36893B}"/>
          </ac:picMkLst>
        </pc:picChg>
        <pc:picChg chg="add mod">
          <ac:chgData name="Spencer T. Gardner" userId="2b5247c8b97520e9" providerId="LiveId" clId="{6AAEE933-5141-441A-93E7-ADB4CCB7162E}" dt="2021-12-08T14:02:41.919" v="8323" actId="1076"/>
          <ac:picMkLst>
            <pc:docMk/>
            <pc:sldMk cId="2563245875" sldId="264"/>
            <ac:picMk id="10" creationId="{0CC754BD-5804-4071-9722-A2880E243702}"/>
          </ac:picMkLst>
        </pc:picChg>
      </pc:sldChg>
      <pc:sldChg chg="modSp del mod ord">
        <pc:chgData name="Spencer T. Gardner" userId="2b5247c8b97520e9" providerId="LiveId" clId="{6AAEE933-5141-441A-93E7-ADB4CCB7162E}" dt="2021-12-08T01:56:44.789" v="71" actId="2696"/>
        <pc:sldMkLst>
          <pc:docMk/>
          <pc:sldMk cId="695217620" sldId="265"/>
        </pc:sldMkLst>
        <pc:spChg chg="mod">
          <ac:chgData name="Spencer T. Gardner" userId="2b5247c8b97520e9" providerId="LiveId" clId="{6AAEE933-5141-441A-93E7-ADB4CCB7162E}" dt="2021-12-08T01:56:39.083" v="70" actId="6549"/>
          <ac:spMkLst>
            <pc:docMk/>
            <pc:sldMk cId="695217620" sldId="265"/>
            <ac:spMk id="3" creationId="{84F7FEB1-E980-4085-81DF-BDD511FD79B3}"/>
          </ac:spMkLst>
        </pc:spChg>
      </pc:sldChg>
      <pc:sldChg chg="modSp del mod ord modNotesTx">
        <pc:chgData name="Spencer T. Gardner" userId="2b5247c8b97520e9" providerId="LiveId" clId="{6AAEE933-5141-441A-93E7-ADB4CCB7162E}" dt="2021-12-08T14:06:22.899" v="8352" actId="2696"/>
        <pc:sldMkLst>
          <pc:docMk/>
          <pc:sldMk cId="1508226261" sldId="266"/>
        </pc:sldMkLst>
        <pc:spChg chg="mod">
          <ac:chgData name="Spencer T. Gardner" userId="2b5247c8b97520e9" providerId="LiveId" clId="{6AAEE933-5141-441A-93E7-ADB4CCB7162E}" dt="2021-12-07T14:09:51.368" v="47" actId="2711"/>
          <ac:spMkLst>
            <pc:docMk/>
            <pc:sldMk cId="1508226261" sldId="266"/>
            <ac:spMk id="2" creationId="{A8A5D4E2-1C7F-4A4A-BA1A-C79E6C9F0D35}"/>
          </ac:spMkLst>
        </pc:spChg>
        <pc:spChg chg="mod">
          <ac:chgData name="Spencer T. Gardner" userId="2b5247c8b97520e9" providerId="LiveId" clId="{6AAEE933-5141-441A-93E7-ADB4CCB7162E}" dt="2021-12-08T11:59:13.075" v="4417" actId="1076"/>
          <ac:spMkLst>
            <pc:docMk/>
            <pc:sldMk cId="1508226261" sldId="266"/>
            <ac:spMk id="3" creationId="{9F72C025-8B6D-47FB-B8EB-BFC9138D35A9}"/>
          </ac:spMkLst>
        </pc:spChg>
      </pc:sldChg>
      <pc:sldChg chg="modSp new mod ord">
        <pc:chgData name="Spencer T. Gardner" userId="2b5247c8b97520e9" providerId="LiveId" clId="{6AAEE933-5141-441A-93E7-ADB4CCB7162E}" dt="2021-12-08T12:13:33.648" v="5076" actId="1076"/>
        <pc:sldMkLst>
          <pc:docMk/>
          <pc:sldMk cId="3925738791" sldId="267"/>
        </pc:sldMkLst>
        <pc:spChg chg="mod">
          <ac:chgData name="Spencer T. Gardner" userId="2b5247c8b97520e9" providerId="LiveId" clId="{6AAEE933-5141-441A-93E7-ADB4CCB7162E}" dt="2021-12-08T12:13:26.423" v="5075" actId="122"/>
          <ac:spMkLst>
            <pc:docMk/>
            <pc:sldMk cId="3925738791" sldId="267"/>
            <ac:spMk id="2" creationId="{C5AAF41C-D8C9-46C3-9B3C-0B4D239BF440}"/>
          </ac:spMkLst>
        </pc:spChg>
        <pc:spChg chg="mod">
          <ac:chgData name="Spencer T. Gardner" userId="2b5247c8b97520e9" providerId="LiveId" clId="{6AAEE933-5141-441A-93E7-ADB4CCB7162E}" dt="2021-12-08T12:13:33.648" v="5076" actId="1076"/>
          <ac:spMkLst>
            <pc:docMk/>
            <pc:sldMk cId="3925738791" sldId="267"/>
            <ac:spMk id="3" creationId="{32067D47-A25E-4EE9-837D-88AB73585229}"/>
          </ac:spMkLst>
        </pc:spChg>
      </pc:sldChg>
      <pc:sldChg chg="addSp delSp modSp new mod ord modNotesTx">
        <pc:chgData name="Spencer T. Gardner" userId="2b5247c8b97520e9" providerId="LiveId" clId="{6AAEE933-5141-441A-93E7-ADB4CCB7162E}" dt="2021-12-08T13:45:04.906" v="7829" actId="20577"/>
        <pc:sldMkLst>
          <pc:docMk/>
          <pc:sldMk cId="1658540757" sldId="268"/>
        </pc:sldMkLst>
        <pc:spChg chg="mod">
          <ac:chgData name="Spencer T. Gardner" userId="2b5247c8b97520e9" providerId="LiveId" clId="{6AAEE933-5141-441A-93E7-ADB4CCB7162E}" dt="2021-12-08T12:14:32.534" v="5089" actId="208"/>
          <ac:spMkLst>
            <pc:docMk/>
            <pc:sldMk cId="1658540757" sldId="268"/>
            <ac:spMk id="2" creationId="{AB341C04-D7DE-42C4-B5D9-554C27141FCD}"/>
          </ac:spMkLst>
        </pc:spChg>
        <pc:spChg chg="mod">
          <ac:chgData name="Spencer T. Gardner" userId="2b5247c8b97520e9" providerId="LiveId" clId="{6AAEE933-5141-441A-93E7-ADB4CCB7162E}" dt="2021-12-08T13:45:04.906" v="7829" actId="20577"/>
          <ac:spMkLst>
            <pc:docMk/>
            <pc:sldMk cId="1658540757" sldId="268"/>
            <ac:spMk id="3" creationId="{8BA875F0-F456-494D-BD26-94B84DB49EE8}"/>
          </ac:spMkLst>
        </pc:spChg>
        <pc:spChg chg="add del mod">
          <ac:chgData name="Spencer T. Gardner" userId="2b5247c8b97520e9" providerId="LiveId" clId="{6AAEE933-5141-441A-93E7-ADB4CCB7162E}" dt="2021-12-08T02:18:29.591" v="526" actId="478"/>
          <ac:spMkLst>
            <pc:docMk/>
            <pc:sldMk cId="1658540757" sldId="268"/>
            <ac:spMk id="4" creationId="{8FA95365-C4FA-4D52-8C40-8F77EE8AD578}"/>
          </ac:spMkLst>
        </pc:spChg>
      </pc:sldChg>
      <pc:sldChg chg="modSp new del mod">
        <pc:chgData name="Spencer T. Gardner" userId="2b5247c8b97520e9" providerId="LiveId" clId="{6AAEE933-5141-441A-93E7-ADB4CCB7162E}" dt="2021-12-08T02:02:45.300" v="157" actId="680"/>
        <pc:sldMkLst>
          <pc:docMk/>
          <pc:sldMk cId="2038269127" sldId="268"/>
        </pc:sldMkLst>
        <pc:spChg chg="mod">
          <ac:chgData name="Spencer T. Gardner" userId="2b5247c8b97520e9" providerId="LiveId" clId="{6AAEE933-5141-441A-93E7-ADB4CCB7162E}" dt="2021-12-08T02:02:44.840" v="156" actId="20577"/>
          <ac:spMkLst>
            <pc:docMk/>
            <pc:sldMk cId="2038269127" sldId="268"/>
            <ac:spMk id="2" creationId="{A43ECAA7-321C-4E60-8AF4-50A3267E9E4D}"/>
          </ac:spMkLst>
        </pc:spChg>
      </pc:sldChg>
      <pc:sldChg chg="modSp new del mod ord modNotesTx">
        <pc:chgData name="Spencer T. Gardner" userId="2b5247c8b97520e9" providerId="LiveId" clId="{6AAEE933-5141-441A-93E7-ADB4CCB7162E}" dt="2021-12-08T12:36:27.550" v="5920" actId="2696"/>
        <pc:sldMkLst>
          <pc:docMk/>
          <pc:sldMk cId="2814724822" sldId="269"/>
        </pc:sldMkLst>
        <pc:spChg chg="mod">
          <ac:chgData name="Spencer T. Gardner" userId="2b5247c8b97520e9" providerId="LiveId" clId="{6AAEE933-5141-441A-93E7-ADB4CCB7162E}" dt="2021-12-08T10:39:28.154" v="3093" actId="2711"/>
          <ac:spMkLst>
            <pc:docMk/>
            <pc:sldMk cId="2814724822" sldId="269"/>
            <ac:spMk id="2" creationId="{44C5A954-35F7-4409-98F3-D50E2D863716}"/>
          </ac:spMkLst>
        </pc:spChg>
        <pc:spChg chg="mod">
          <ac:chgData name="Spencer T. Gardner" userId="2b5247c8b97520e9" providerId="LiveId" clId="{6AAEE933-5141-441A-93E7-ADB4CCB7162E}" dt="2021-12-08T12:22:15.979" v="5500" actId="27636"/>
          <ac:spMkLst>
            <pc:docMk/>
            <pc:sldMk cId="2814724822" sldId="269"/>
            <ac:spMk id="3" creationId="{19EAA114-1F66-465A-81E2-9AA35412E537}"/>
          </ac:spMkLst>
        </pc:spChg>
      </pc:sldChg>
      <pc:sldChg chg="addSp delSp modSp add del mod modNotesTx">
        <pc:chgData name="Spencer T. Gardner" userId="2b5247c8b97520e9" providerId="LiveId" clId="{6AAEE933-5141-441A-93E7-ADB4CCB7162E}" dt="2021-12-08T12:36:23.470" v="5919" actId="2696"/>
        <pc:sldMkLst>
          <pc:docMk/>
          <pc:sldMk cId="1471526712" sldId="270"/>
        </pc:sldMkLst>
        <pc:spChg chg="mod">
          <ac:chgData name="Spencer T. Gardner" userId="2b5247c8b97520e9" providerId="LiveId" clId="{6AAEE933-5141-441A-93E7-ADB4CCB7162E}" dt="2021-12-08T12:33:41.772" v="5907" actId="403"/>
          <ac:spMkLst>
            <pc:docMk/>
            <pc:sldMk cId="1471526712" sldId="270"/>
            <ac:spMk id="3" creationId="{8BA875F0-F456-494D-BD26-94B84DB49EE8}"/>
          </ac:spMkLst>
        </pc:spChg>
        <pc:spChg chg="add del mod">
          <ac:chgData name="Spencer T. Gardner" userId="2b5247c8b97520e9" providerId="LiveId" clId="{6AAEE933-5141-441A-93E7-ADB4CCB7162E}" dt="2021-12-08T12:29:22.439" v="5808" actId="478"/>
          <ac:spMkLst>
            <pc:docMk/>
            <pc:sldMk cId="1471526712" sldId="270"/>
            <ac:spMk id="4" creationId="{7F8C55F4-6F30-4AEE-AB81-621071C7E3EB}"/>
          </ac:spMkLst>
        </pc:spChg>
      </pc:sldChg>
      <pc:sldChg chg="addSp delSp modSp mod modNotesTx">
        <pc:chgData name="Spencer T. Gardner" userId="2b5247c8b97520e9" providerId="LiveId" clId="{6AAEE933-5141-441A-93E7-ADB4CCB7162E}" dt="2021-12-08T14:08:06.120" v="8360" actId="20577"/>
        <pc:sldMkLst>
          <pc:docMk/>
          <pc:sldMk cId="1035867667" sldId="271"/>
        </pc:sldMkLst>
        <pc:spChg chg="mod">
          <ac:chgData name="Spencer T. Gardner" userId="2b5247c8b97520e9" providerId="LiveId" clId="{6AAEE933-5141-441A-93E7-ADB4CCB7162E}" dt="2021-12-08T14:08:06.120" v="8360" actId="20577"/>
          <ac:spMkLst>
            <pc:docMk/>
            <pc:sldMk cId="1035867667" sldId="271"/>
            <ac:spMk id="3" creationId="{8BA875F0-F456-494D-BD26-94B84DB49EE8}"/>
          </ac:spMkLst>
        </pc:spChg>
        <pc:picChg chg="add del">
          <ac:chgData name="Spencer T. Gardner" userId="2b5247c8b97520e9" providerId="LiveId" clId="{6AAEE933-5141-441A-93E7-ADB4CCB7162E}" dt="2021-12-08T12:35:34.895" v="5915" actId="478"/>
          <ac:picMkLst>
            <pc:docMk/>
            <pc:sldMk cId="1035867667" sldId="271"/>
            <ac:picMk id="5" creationId="{B8250E41-39A8-4004-8D65-701996F27EC2}"/>
          </ac:picMkLst>
        </pc:picChg>
      </pc:sldChg>
      <pc:sldChg chg="addSp modSp new mod modAnim">
        <pc:chgData name="Spencer T. Gardner" userId="2b5247c8b97520e9" providerId="LiveId" clId="{6AAEE933-5141-441A-93E7-ADB4CCB7162E}" dt="2021-12-08T12:48:27.011" v="6739"/>
        <pc:sldMkLst>
          <pc:docMk/>
          <pc:sldMk cId="1756575295" sldId="272"/>
        </pc:sldMkLst>
        <pc:spChg chg="mod">
          <ac:chgData name="Spencer T. Gardner" userId="2b5247c8b97520e9" providerId="LiveId" clId="{6AAEE933-5141-441A-93E7-ADB4CCB7162E}" dt="2021-12-08T12:38:18.479" v="5965" actId="404"/>
          <ac:spMkLst>
            <pc:docMk/>
            <pc:sldMk cId="1756575295" sldId="272"/>
            <ac:spMk id="2" creationId="{8069BFFA-44D4-42E4-91F1-78F8400CFFBB}"/>
          </ac:spMkLst>
        </pc:spChg>
        <pc:spChg chg="mod">
          <ac:chgData name="Spencer T. Gardner" userId="2b5247c8b97520e9" providerId="LiveId" clId="{6AAEE933-5141-441A-93E7-ADB4CCB7162E}" dt="2021-12-08T12:41:12.825" v="6026" actId="20577"/>
          <ac:spMkLst>
            <pc:docMk/>
            <pc:sldMk cId="1756575295" sldId="272"/>
            <ac:spMk id="3" creationId="{2296F344-1C8A-4AF6-8DCD-B76964160130}"/>
          </ac:spMkLst>
        </pc:spChg>
        <pc:spChg chg="add mod">
          <ac:chgData name="Spencer T. Gardner" userId="2b5247c8b97520e9" providerId="LiveId" clId="{6AAEE933-5141-441A-93E7-ADB4CCB7162E}" dt="2021-12-08T12:48:24.230" v="6738" actId="1076"/>
          <ac:spMkLst>
            <pc:docMk/>
            <pc:sldMk cId="1756575295" sldId="272"/>
            <ac:spMk id="4" creationId="{A7FB63A8-4F14-4EAF-8853-398046D7F8D5}"/>
          </ac:spMkLst>
        </pc:spChg>
      </pc:sldChg>
      <pc:sldChg chg="addSp delSp modSp new mod setBg modClrScheme modAnim chgLayout">
        <pc:chgData name="Spencer T. Gardner" userId="2b5247c8b97520e9" providerId="LiveId" clId="{6AAEE933-5141-441A-93E7-ADB4CCB7162E}" dt="2021-12-08T14:06:40.432" v="8353"/>
        <pc:sldMkLst>
          <pc:docMk/>
          <pc:sldMk cId="815859393" sldId="273"/>
        </pc:sldMkLst>
        <pc:spChg chg="del">
          <ac:chgData name="Spencer T. Gardner" userId="2b5247c8b97520e9" providerId="LiveId" clId="{6AAEE933-5141-441A-93E7-ADB4CCB7162E}" dt="2021-12-08T14:03:02.723" v="8325" actId="700"/>
          <ac:spMkLst>
            <pc:docMk/>
            <pc:sldMk cId="815859393" sldId="273"/>
            <ac:spMk id="2" creationId="{1C00F214-2E23-47EB-AB41-3BC26CEA5A66}"/>
          </ac:spMkLst>
        </pc:spChg>
        <pc:spChg chg="del">
          <ac:chgData name="Spencer T. Gardner" userId="2b5247c8b97520e9" providerId="LiveId" clId="{6AAEE933-5141-441A-93E7-ADB4CCB7162E}" dt="2021-12-08T14:03:02.723" v="8325" actId="700"/>
          <ac:spMkLst>
            <pc:docMk/>
            <pc:sldMk cId="815859393" sldId="273"/>
            <ac:spMk id="3" creationId="{B6B8CBEE-A75D-40FA-B816-49A53B19606F}"/>
          </ac:spMkLst>
        </pc:spChg>
        <pc:spChg chg="add mod">
          <ac:chgData name="Spencer T. Gardner" userId="2b5247c8b97520e9" providerId="LiveId" clId="{6AAEE933-5141-441A-93E7-ADB4CCB7162E}" dt="2021-12-08T14:05:08.754" v="8348" actId="207"/>
          <ac:spMkLst>
            <pc:docMk/>
            <pc:sldMk cId="815859393" sldId="273"/>
            <ac:spMk id="6" creationId="{D42349CE-91FB-4D36-8D68-12EEC94C5EF4}"/>
          </ac:spMkLst>
        </pc:spChg>
        <pc:picChg chg="add mod">
          <ac:chgData name="Spencer T. Gardner" userId="2b5247c8b97520e9" providerId="LiveId" clId="{6AAEE933-5141-441A-93E7-ADB4CCB7162E}" dt="2021-12-08T14:04:05.608" v="8334" actId="1076"/>
          <ac:picMkLst>
            <pc:docMk/>
            <pc:sldMk cId="815859393" sldId="273"/>
            <ac:picMk id="5" creationId="{23EB5F83-0628-4760-B1F0-CF6E1763CC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B4E5D-31DF-4892-864C-ED59839DC7B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1367E-0F73-4E1F-A728-0B061E0C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Statistical concept with evolutionary and behavioral utility…. Not an evolutionary concept (R tells us nothing about the underlying mechanisms).</a:t>
            </a:r>
          </a:p>
          <a:p>
            <a:pPr marL="171450" indent="-171450">
              <a:buFontTx/>
              <a:buChar char="-"/>
            </a:pPr>
            <a:r>
              <a:rPr lang="en-US" dirty="0"/>
              <a:t>R =  extent to which observations on the same individual are correlated... relative to amount of variation among-individuals.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 is somewhat analogous to Pearson’s correlation coefficient (interclass correlation, proportion of within-group variation)</a:t>
            </a:r>
          </a:p>
          <a:p>
            <a:r>
              <a:rPr lang="en-US" dirty="0"/>
              <a:t>- Within-group variance contains both residual error and model overdispersion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Contingents : group of individuals that maintain membership by engaging in pattern of migration not shared by other 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measurement error is most common use of repeatability.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y_ij</a:t>
            </a:r>
            <a:r>
              <a:rPr lang="en-US" dirty="0"/>
              <a:t> = measurement from </a:t>
            </a:r>
            <a:r>
              <a:rPr lang="en-US" dirty="0" err="1"/>
              <a:t>ith</a:t>
            </a:r>
            <a:r>
              <a:rPr lang="en-US" dirty="0"/>
              <a:t> individual</a:t>
            </a:r>
          </a:p>
          <a:p>
            <a:r>
              <a:rPr lang="en-US" dirty="0"/>
              <a:t>Beta = population level intercept (i.e., grand mean)</a:t>
            </a:r>
          </a:p>
          <a:p>
            <a:r>
              <a:rPr lang="en-US" dirty="0"/>
              <a:t>alpha = random normal individual effect </a:t>
            </a:r>
          </a:p>
          <a:p>
            <a:r>
              <a:rPr lang="en-US" dirty="0"/>
              <a:t>epsilon = random normally distributed error term for each individual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1367E-0F73-4E1F-A728-0B061E0CF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2D13-7F5F-45FC-820B-E1AEE9CA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D6C7-FAD8-4BAB-8B2D-524C415E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E207-EBB7-4FC5-AA2E-30086967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C05-2A75-4FE8-9148-B5332846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3CBD-6B82-4949-9486-700910D2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6D12-ABD9-4776-8C22-C11136F2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24602-4532-44A9-92E0-E96A82AFE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54F2-9C99-4465-A832-2AB7B510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2ECA-F665-486D-8D19-435104B0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AA79-9182-410C-A095-4C9729FE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C189A-F387-4463-83BA-6495B0AED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43E4A-7796-46A4-94DE-AC5A0B12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A1B1-87AE-475D-9F44-ED9E22BB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256F-96D5-4FC1-B0A1-30D9638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A579-79D1-4F2F-85A3-6B17B797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8BE3-1FD7-407B-8D17-A8132642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F2C5-7457-4F87-95AB-6FCA9F95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7B60-2678-49BE-9326-419FC62E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0986-AAE1-4947-878C-C4D33C42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7E54-D9E4-48D4-9ACE-71371F8D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8C0E-DA91-4C09-9404-F9BC308D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E830-70EB-4FE1-A48B-885C7F10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AE2E-349A-4B52-AE70-31477022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2DCA-2204-42D8-946B-DE1CE20F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68D-3FFC-4EB1-8488-387BB4E2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FC95-6C52-409A-83EC-B07E0A1C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3E30-3490-4C5F-A141-30DAE752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23CC-E1B2-4B8C-A4C0-3CAD2E34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6EFFD-F2EC-4534-AE70-69E6A4EB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1E559-01CA-4259-9CFA-B434458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790D-3631-406B-BE08-786498B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0DEC-AAB3-4033-9531-8E9B48D2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BC88-786D-4ED7-A4F8-B856C8AA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515A-523D-4530-BCBF-3A7310A2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80FE2-5C5C-4E85-9273-9FB0A7F2B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B97-B5E0-496F-9FCF-1662F1DD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158E9-A10B-484D-9612-2BF3A68B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ECE92-B25D-4077-8A9E-FC4D9FE0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B8C0E-4CBA-4248-A178-E855DFD3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0689-DA39-47AA-8731-7773D988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FB1F-391C-40AE-9112-685A9746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6A15-CB87-45AA-BF81-920ECE39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F982-B533-444B-B308-62253994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6B1E4-2CAA-48E7-B4A7-6BC0FC70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D126-105F-4DEA-8419-72A85735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19913-16F8-40B4-8D80-C6B9AE71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DCF1-ECB9-4F1D-8B36-A1F90B76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4457-10E1-4A58-8C5F-7C430627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FA57-3EA3-47F3-A103-088E4430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E12D1-EE23-44BD-ABD9-8A2FED20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4AB2-35C7-4B96-AA08-F9545A7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0179-67D1-4625-9C61-87A1D753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7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C0E1-2C33-4061-98C6-2E4CFF92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208F1-7989-407E-90AD-521B907A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572D9-38E4-44B8-8A6E-FCEF2A16A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C48D1-3A3C-4FDD-B1F9-D156A9D6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1E25-2DC0-4087-AC28-92C5204F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EEA4-E556-4465-BCDA-214BAB82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3442B-77EC-4BC6-BDF4-8B4F1E5C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C0D6-FE1B-49EF-B936-7EED9F5B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14D6-0EE9-4702-B9A3-EDF5B283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48F3-7E15-4A5D-A5D4-012A5579E7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01E3-329C-404A-BB73-1FDBCA6F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878A-0BD6-408F-B7E9-C8AEB33A7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E994-5F72-44DE-9C98-7D17822F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n125@purdu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FE0B04-DEB7-4D67-B050-9F1E99F22D7B}"/>
              </a:ext>
            </a:extLst>
          </p:cNvPr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AB24AC-D970-4E01-81E1-5F4BA52D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737" y="1682415"/>
            <a:ext cx="11069320" cy="17084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of common measure repeatability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FNR 647 – Quantitative Methods for Ecologist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FB94-D538-4600-B325-DC3E9488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163" y="5108473"/>
            <a:ext cx="5666072" cy="2634783"/>
          </a:xfrm>
        </p:spPr>
        <p:txBody>
          <a:bodyPr>
            <a:normAutofit/>
          </a:bodyPr>
          <a:lstStyle/>
          <a:p>
            <a:pPr algn="r"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 T. Gardner</a:t>
            </a:r>
          </a:p>
          <a:p>
            <a:pPr algn="r"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Fisheries and Aquatic Science</a:t>
            </a:r>
          </a:p>
          <a:p>
            <a:pPr algn="r"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Forestry and Natural Resources</a:t>
            </a:r>
          </a:p>
          <a:p>
            <a:pPr algn="r"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Purdue University – West Lafayette</a:t>
            </a:r>
          </a:p>
          <a:p>
            <a:pPr algn="r"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gardn125@purdue.edu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 704.530.4751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3D24A4-EC54-427F-B983-422F481ADF6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105D4-9927-4AA5-BF25-C4077D4FAFA5}"/>
              </a:ext>
            </a:extLst>
          </p:cNvPr>
          <p:cNvCxnSpPr>
            <a:cxnSpLocks/>
          </p:cNvCxnSpPr>
          <p:nvPr/>
        </p:nvCxnSpPr>
        <p:spPr>
          <a:xfrm>
            <a:off x="0" y="6858001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EDC92-8547-49E2-83AC-43F9E08DBECD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8288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C6BB34-F8E3-45E0-A97A-A6A2111BC025}"/>
              </a:ext>
            </a:extLst>
          </p:cNvPr>
          <p:cNvCxnSpPr>
            <a:cxnSpLocks/>
          </p:cNvCxnSpPr>
          <p:nvPr/>
        </p:nvCxnSpPr>
        <p:spPr>
          <a:xfrm flipV="1">
            <a:off x="6094397" y="6660682"/>
            <a:ext cx="0" cy="18288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Qr code&#10;&#10;Description automatically generated">
            <a:extLst>
              <a:ext uri="{FF2B5EF4-FFF2-40B4-BE49-F238E27FC236}">
                <a16:creationId xmlns:a16="http://schemas.microsoft.com/office/drawing/2014/main" id="{739DAB72-61B5-419C-8D55-F86EEDA4C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50" y="3399987"/>
            <a:ext cx="1708485" cy="17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2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A401-CE49-4B01-8069-4CE80E4ED6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GLMM-based Repeatabilities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FF58-B8A1-4030-8483-474C97DB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Binomial, Poisson, Proportional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Unfortunate… GLMM do not provide direct within-group (residual error) variance.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 value estimated by: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Latent-scale distribution-specific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Overdispersion parameter expressed relative to (est.1)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overdispersion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Latent-scale residual variance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overdispersion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ED3E-9A50-41D8-89ED-32CCEDD62A19}"/>
              </a:ext>
            </a:extLst>
          </p:cNvPr>
          <p:cNvSpPr txBox="1"/>
          <p:nvPr/>
        </p:nvSpPr>
        <p:spPr>
          <a:xfrm>
            <a:off x="4580708" y="180459"/>
            <a:ext cx="69883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Transformations should be avoided since they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variance-stabilizing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271FB-D10D-4426-99D7-FCCBB7D4DB33}"/>
              </a:ext>
            </a:extLst>
          </p:cNvPr>
          <p:cNvSpPr txBox="1"/>
          <p:nvPr/>
        </p:nvSpPr>
        <p:spPr>
          <a:xfrm>
            <a:off x="4819439" y="6411904"/>
            <a:ext cx="709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non-normal distributions, see Nakagawa and Schielzeth (2010)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C754BD-5804-4071-9722-A2880E24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248" y="3690775"/>
            <a:ext cx="3851438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C868F-9EEE-4953-A764-F55E1A36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3690775"/>
            <a:ext cx="382423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B5F83-0628-4760-B1F0-CF6E1763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9" y="62578"/>
            <a:ext cx="8216881" cy="6732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49CE-91FB-4D36-8D68-12EEC94C5EF4}"/>
              </a:ext>
            </a:extLst>
          </p:cNvPr>
          <p:cNvSpPr txBox="1"/>
          <p:nvPr/>
        </p:nvSpPr>
        <p:spPr>
          <a:xfrm rot="16200000">
            <a:off x="-1885060" y="3105835"/>
            <a:ext cx="62908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Nakagawa and Schielzeth (2010)</a:t>
            </a:r>
          </a:p>
        </p:txBody>
      </p:sp>
    </p:spTree>
    <p:extLst>
      <p:ext uri="{BB962C8B-B14F-4D97-AF65-F5344CB8AC3E}">
        <p14:creationId xmlns:p14="http://schemas.microsoft.com/office/powerpoint/2010/main" val="8158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140BA-4061-469C-B115-6839AE6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258792"/>
            <a:ext cx="11493500" cy="6497608"/>
          </a:xfrm>
        </p:spPr>
        <p:txBody>
          <a:bodyPr>
            <a:normAutofit fontScale="850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Bell, A. M., S. 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Hankison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K. L. Laskowski. 2009. The repeatability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meta-analysis. Animal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77:771-783.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Birnie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-Gauvin, K.,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Aarestrup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2021. Repeatability of migratory behavior suggests trade-off between size and survival in a wild 	iteroparous salmonid. Functional Ecology. 35:2717-2727.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Harper, D. G. C. 1994. Some comments on the repeatability of measurements. Ringing and Migration. 15:84-90.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Lessells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M., and P. 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Boag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1987. Unrepeatable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repeatabilities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common mistake. The Auk. 104:116-121.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Nakagawa, S., and H. Schielzeth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2010. Repeatability for Gaussian and non-Gaussian data: a practical guide for biologists. Biological Reviews. 	85:935-956.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Sokal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R.R., &amp; F. 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Rohlf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1981. Biometry. San Francisco, W.H. Freeman and Co.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Wilson, A. J. 2018. How should we interpret estimates of individual repeatability? Evolution Letters 2:4-8.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Wolak, M. E., D. J. Fairbairn, and Y. R. Paulsen. 2012. Guidelines for estimating repeatability. Methods in Ecology and Evolution. 3:129-137.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(“rptR”)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library(rptR)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citation(“rptR”)</a:t>
            </a:r>
          </a:p>
          <a:p>
            <a:pPr marL="9144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Stoffel, M. A., S. Nakagawa, and H. Schielzeth. (2017). rptR: repeatability estimation and variance decomposition by generalized linear mixed-	effects models. Methods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8: 1639-1644. doi:10.1111/2041-210X.12797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(“ICC”)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library(ICC)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Wolak, M. E., D. J. Fairbairn, and Y. R. Paulsen. 2012. Guidelines for estimating repeatability. Methods in Ecology and Evolution. 3:129-137.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41C-D8C9-46C3-9B3C-0B4D239BF4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7D47-A25E-4EE9-837D-88AB7358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9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repeatability (R)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Justification/rationale of repeatability as a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and assumptions of conceptual framework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Anova-based repeatability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Mixed-Effect Models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Mixed-Effect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 of common repeatability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E661-E522-442E-88A0-D8EABA77F7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common measure of repeatability?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3994-FE33-45CE-914C-9D809E6C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28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total variation in observed often repeated measurements that is attributed to differences among groups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Sokal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Rohlf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referred to as the intraclass correlation coefficient (ICC).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8588EA-59CF-47C7-B019-22E44725ABBE}"/>
              </a:ext>
            </a:extLst>
          </p:cNvPr>
          <p:cNvGrpSpPr/>
          <p:nvPr/>
        </p:nvGrpSpPr>
        <p:grpSpPr>
          <a:xfrm>
            <a:off x="838200" y="3759200"/>
            <a:ext cx="5257800" cy="2092881"/>
            <a:chOff x="-195281" y="3390900"/>
            <a:chExt cx="6273725" cy="20928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CD3E60-0CE6-4FE2-803A-38633B193965}"/>
                    </a:ext>
                  </a:extLst>
                </p:cNvPr>
                <p:cNvSpPr txBox="1"/>
                <p:nvPr/>
              </p:nvSpPr>
              <p:spPr>
                <a:xfrm>
                  <a:off x="-195281" y="3390900"/>
                  <a:ext cx="6273725" cy="20928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where,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the between/among group variance, and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the within-group variance.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CD3E60-0CE6-4FE2-803A-38633B193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5281" y="3390900"/>
                  <a:ext cx="6273725" cy="2092881"/>
                </a:xfrm>
                <a:prstGeom prst="rect">
                  <a:avLst/>
                </a:prstGeom>
                <a:blipFill>
                  <a:blip r:embed="rId3"/>
                  <a:stretch>
                    <a:fillRect l="-1157" r="-1852" b="-40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BA02E1-6A04-4E9E-88C4-835552D10D38}"/>
                    </a:ext>
                  </a:extLst>
                </p:cNvPr>
                <p:cNvSpPr txBox="1"/>
                <p:nvPr/>
              </p:nvSpPr>
              <p:spPr>
                <a:xfrm>
                  <a:off x="1286272" y="3531069"/>
                  <a:ext cx="2970768" cy="10890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BA02E1-6A04-4E9E-88C4-835552D10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72" y="3531069"/>
                  <a:ext cx="2970768" cy="10890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C4BE07-3061-4164-8A05-6C1909367A1D}"/>
              </a:ext>
            </a:extLst>
          </p:cNvPr>
          <p:cNvSpPr txBox="1"/>
          <p:nvPr/>
        </p:nvSpPr>
        <p:spPr>
          <a:xfrm>
            <a:off x="6489700" y="3759200"/>
            <a:ext cx="4737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expected correlation among measurements within a particular group </a:t>
            </a:r>
          </a:p>
        </p:txBody>
      </p:sp>
    </p:spTree>
    <p:extLst>
      <p:ext uri="{BB962C8B-B14F-4D97-AF65-F5344CB8AC3E}">
        <p14:creationId xmlns:p14="http://schemas.microsoft.com/office/powerpoint/2010/main" val="21876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C04-D7DE-42C4-B5D9-554C27141F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ecologist, how might repeatability help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75F0-F456-494D-BD26-94B84DB4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78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differences among-individuals that are repeatable across a definable spatial and temporal field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(Wilson 2018).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group membership and among-group differences can provide a deeper understanding of genetic diversity and population stability.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Traits that are not repeatable are not hereditable.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variation among-individuals results in fitness variation (i.e., adaptive phenotypic evolution).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idea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classification: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Morphological – e.g., timing of ontogenetic shifts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Physiological – e.g., metabolic rate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Behavior – e.g., mate selection and parental quality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4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C04-D7DE-42C4-B5D9-554C27141F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ecologist, how might repeatability help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75F0-F456-494D-BD26-94B84DB4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78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Repeatability can also be used to estimate consistency in measurements of static or fixed groups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inevitable! (Systematic or Random)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Estimating Measurement Repeatability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(Harper 1994)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measure reproducibility of measurements between observers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measure accuracy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6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FFA-44D4-42E4-91F1-78F8400CFF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common measure of repeatability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F344-1C8A-4AF6-8DCD-B7696416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interpretation common in literature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(Wilson 2018)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parameter that should be interpreted with skepticism and only when a well-defined understanding for the underlying biological mechanisms.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Implicit/explicit utility to capture drivers of variation among-individuals.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B63A8-4F14-4EAF-8853-398046D7F8D5}"/>
              </a:ext>
            </a:extLst>
          </p:cNvPr>
          <p:cNvSpPr txBox="1"/>
          <p:nvPr/>
        </p:nvSpPr>
        <p:spPr>
          <a:xfrm>
            <a:off x="1299713" y="4281553"/>
            <a:ext cx="959257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Repeatability does not have a single ‘truth’.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any given dataset there is likely a series of equally probable estimates.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ecologists, our job is to discern between the subtle differences in the estimates to determine which comparison is most applicable to our question.</a:t>
            </a:r>
          </a:p>
        </p:txBody>
      </p:sp>
    </p:spTree>
    <p:extLst>
      <p:ext uri="{BB962C8B-B14F-4D97-AF65-F5344CB8AC3E}">
        <p14:creationId xmlns:p14="http://schemas.microsoft.com/office/powerpoint/2010/main" val="175657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00BB-9351-4878-96A3-5C876AED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671" y="1886617"/>
            <a:ext cx="5157787" cy="59719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 data)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4CB97-7160-480D-9A66-48241DB7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962" y="2708275"/>
            <a:ext cx="5157787" cy="368458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 negative)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Mixed-Effects Model (LMM)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61CD-D2AB-45D8-A0BC-D5FD1A700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1544" y="1886617"/>
            <a:ext cx="5183188" cy="59719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Non-Gaussian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39E06-8CF9-4D35-B060-BC1CB1FF9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708275"/>
            <a:ext cx="5183188" cy="368458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Mixed-Effect Model (GLMM)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Estimation for: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Binary/Proportion data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Count data (add. Or multi.)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1A8703-5744-4D32-A27D-8EB5B638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calculate repeatability?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BEEC1-3A18-4892-A7BE-AD9CE1247464}"/>
              </a:ext>
            </a:extLst>
          </p:cNvPr>
          <p:cNvSpPr/>
          <p:nvPr/>
        </p:nvSpPr>
        <p:spPr>
          <a:xfrm>
            <a:off x="1104181" y="3611491"/>
            <a:ext cx="1233577" cy="51327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81607-7393-417C-A5B6-F810447329BB}"/>
              </a:ext>
            </a:extLst>
          </p:cNvPr>
          <p:cNvSpPr/>
          <p:nvPr/>
        </p:nvSpPr>
        <p:spPr>
          <a:xfrm>
            <a:off x="1104181" y="4550568"/>
            <a:ext cx="3885830" cy="86616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54D85-75FF-49E3-A012-2BC45CA6F7FD}"/>
              </a:ext>
            </a:extLst>
          </p:cNvPr>
          <p:cNvSpPr/>
          <p:nvPr/>
        </p:nvSpPr>
        <p:spPr>
          <a:xfrm>
            <a:off x="6468637" y="2703147"/>
            <a:ext cx="4608666" cy="7258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3E005-492B-4DD0-A428-29780CA972FF}"/>
              </a:ext>
            </a:extLst>
          </p:cNvPr>
          <p:cNvCxnSpPr/>
          <p:nvPr/>
        </p:nvCxnSpPr>
        <p:spPr>
          <a:xfrm>
            <a:off x="6096000" y="1886617"/>
            <a:ext cx="0" cy="345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A1E7E1-CB38-4DA9-8919-0BC1DCC85A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ANOVA-based Repeatability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Lessells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1987)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431448F-35B1-4B70-8812-535338AAC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3011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uses the F-table of an ANOVA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𝑎𝑜𝑣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𝑑𝑒𝑝𝑒𝑛𝑑𝑒𝑛𝑡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𝑔𝑟𝑜𝑢𝑝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431448F-35B1-4B70-8812-535338AAC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3011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14034FD-F8BE-425E-8991-AAB2F739D9F2}"/>
              </a:ext>
            </a:extLst>
          </p:cNvPr>
          <p:cNvGrpSpPr/>
          <p:nvPr/>
        </p:nvGrpSpPr>
        <p:grpSpPr>
          <a:xfrm>
            <a:off x="1672046" y="4620352"/>
            <a:ext cx="4019005" cy="1224697"/>
            <a:chOff x="1988095" y="3175000"/>
            <a:chExt cx="4019005" cy="122469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FB8A6A3-B4B7-454D-90F9-F585C8FDA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150" y="3175000"/>
              <a:ext cx="107950" cy="393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7C05EE-55B9-420A-BCBA-1F1A9234E284}"/>
                </a:ext>
              </a:extLst>
            </p:cNvPr>
            <p:cNvSpPr txBox="1"/>
            <p:nvPr/>
          </p:nvSpPr>
          <p:spPr>
            <a:xfrm>
              <a:off x="1988095" y="3568700"/>
              <a:ext cx="4019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or grouping identity treated as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factorial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BFEA3F-052E-4E4A-9F87-915FDFDB4573}"/>
              </a:ext>
            </a:extLst>
          </p:cNvPr>
          <p:cNvSpPr txBox="1"/>
          <p:nvPr/>
        </p:nvSpPr>
        <p:spPr>
          <a:xfrm>
            <a:off x="838201" y="2471223"/>
            <a:ext cx="5257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summary(model)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   Df    Sum Sq    Mean Sq    F value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(&gt;F)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	   34     317218          9330       3.945      6.03e-07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    70      165542          2365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1D95C3-BE6A-43B6-B56F-76F4577E6A4C}"/>
                  </a:ext>
                </a:extLst>
              </p:cNvPr>
              <p:cNvSpPr txBox="1"/>
              <p:nvPr/>
            </p:nvSpPr>
            <p:spPr>
              <a:xfrm>
                <a:off x="7026002" y="1936318"/>
                <a:ext cx="3112775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1D95C3-BE6A-43B6-B56F-76F4577E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02" y="1936318"/>
                <a:ext cx="3112775" cy="630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317A88-BAD4-4608-8322-95B1BE4DF7AC}"/>
                  </a:ext>
                </a:extLst>
              </p:cNvPr>
              <p:cNvSpPr txBox="1"/>
              <p:nvPr/>
            </p:nvSpPr>
            <p:spPr>
              <a:xfrm>
                <a:off x="7026002" y="2955512"/>
                <a:ext cx="3188180" cy="635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317A88-BAD4-4608-8322-95B1BE4D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02" y="2955512"/>
                <a:ext cx="3188180" cy="635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2847C-6C89-4B30-B73E-E3D8C00F24B0}"/>
                  </a:ext>
                </a:extLst>
              </p:cNvPr>
              <p:cNvSpPr txBox="1"/>
              <p:nvPr/>
            </p:nvSpPr>
            <p:spPr>
              <a:xfrm>
                <a:off x="7026002" y="3871207"/>
                <a:ext cx="47371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mean between-individual sum of squares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mean within-group sum of squares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correction for uneven sample size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individuals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total sample size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sample size for each individual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2847C-6C89-4B30-B73E-E3D8C00F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02" y="3871207"/>
                <a:ext cx="4737100" cy="2031325"/>
              </a:xfrm>
              <a:prstGeom prst="rect">
                <a:avLst/>
              </a:prstGeom>
              <a:blipFill>
                <a:blip r:embed="rId5"/>
                <a:stretch>
                  <a:fillRect l="-1158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6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60A2-8EF6-4D25-A2DC-115A73E5A5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LMM-based 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8D30-C845-4D4B-94CE-8015A756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method, very flexible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(lme4 or rptR package in R)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control for unwanted sources of variance (adjusted repeatability).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used to control confounding variation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random effects (aside from grouping variable) used to further partition variance.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793F4-1D56-44F0-96E5-B0F0448F71A7}"/>
                  </a:ext>
                </a:extLst>
              </p:cNvPr>
              <p:cNvSpPr txBox="1"/>
              <p:nvPr/>
            </p:nvSpPr>
            <p:spPr>
              <a:xfrm>
                <a:off x="3235234" y="4367350"/>
                <a:ext cx="20351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793F4-1D56-44F0-96E5-B0F0448F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34" y="4367350"/>
                <a:ext cx="2035173" cy="299313"/>
              </a:xfrm>
              <a:prstGeom prst="rect">
                <a:avLst/>
              </a:prstGeom>
              <a:blipFill>
                <a:blip r:embed="rId3"/>
                <a:stretch>
                  <a:fillRect l="-2395" r="-119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46383-4288-411D-B7EB-6F4EF350D1B0}"/>
                  </a:ext>
                </a:extLst>
              </p:cNvPr>
              <p:cNvSpPr txBox="1"/>
              <p:nvPr/>
            </p:nvSpPr>
            <p:spPr>
              <a:xfrm>
                <a:off x="3235234" y="4801600"/>
                <a:ext cx="2241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(0,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46383-4288-411D-B7EB-6F4EF350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34" y="4801600"/>
                <a:ext cx="2241704" cy="276999"/>
              </a:xfrm>
              <a:prstGeom prst="rect">
                <a:avLst/>
              </a:prstGeom>
              <a:blipFill>
                <a:blip r:embed="rId4"/>
                <a:stretch>
                  <a:fillRect l="-1090" t="-4444" r="-381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4957-00AD-491E-B4A9-8202B7A08D59}"/>
                  </a:ext>
                </a:extLst>
              </p:cNvPr>
              <p:cNvSpPr txBox="1"/>
              <p:nvPr/>
            </p:nvSpPr>
            <p:spPr>
              <a:xfrm>
                <a:off x="1308086" y="5213536"/>
                <a:ext cx="6096000" cy="397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(0,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4957-00AD-491E-B4A9-8202B7A08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086" y="5213536"/>
                <a:ext cx="6096000" cy="39716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9638CD-0D5E-4C8B-8B00-8251888BDB04}"/>
                  </a:ext>
                </a:extLst>
              </p:cNvPr>
              <p:cNvSpPr txBox="1"/>
              <p:nvPr/>
            </p:nvSpPr>
            <p:spPr>
              <a:xfrm>
                <a:off x="7523763" y="4395558"/>
                <a:ext cx="2746136" cy="10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9638CD-0D5E-4C8B-8B00-8251888B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63" y="4395558"/>
                <a:ext cx="2746136" cy="1089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8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1234</Words>
  <Application>Microsoft Office PowerPoint</Application>
  <PresentationFormat>Widescreen</PresentationFormat>
  <Paragraphs>156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Survey of common measure repeatability FNR 647 – Quantitative Methods for Ecologist December 9th, 2021</vt:lpstr>
      <vt:lpstr>Objectives</vt:lpstr>
      <vt:lpstr>What is the common measure of repeatability?</vt:lpstr>
      <vt:lpstr>As an ecologist, how might repeatability help me?</vt:lpstr>
      <vt:lpstr>As an ecologist, how might repeatability help me?</vt:lpstr>
      <vt:lpstr>Interpretation of common measure of repeatability </vt:lpstr>
      <vt:lpstr>How can we calculate repeatability?</vt:lpstr>
      <vt:lpstr>ANOVA-based Repeatability (Lessells and Boag 1987)</vt:lpstr>
      <vt:lpstr>LMM-based Repeatability</vt:lpstr>
      <vt:lpstr>GLMM-based Repeatabilities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Indiviudal Repeatability</dc:title>
  <dc:subject>Quantiative Methods in Ecology</dc:subject>
  <dc:creator>Spencer T. Gardner</dc:creator>
  <cp:keywords>FNR 647;statistics</cp:keywords>
  <cp:lastModifiedBy>Spencer T. Gardner</cp:lastModifiedBy>
  <cp:revision>1</cp:revision>
  <dcterms:created xsi:type="dcterms:W3CDTF">2021-12-06T15:58:26Z</dcterms:created>
  <dcterms:modified xsi:type="dcterms:W3CDTF">2021-12-08T14:08:09Z</dcterms:modified>
</cp:coreProperties>
</file>