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Klein Bold" charset="1" panose="02000503060000020004"/>
      <p:regular r:id="rId15"/>
    </p:embeddedFont>
    <p:embeddedFont>
      <p:font typeface="Canva Sans" charset="1" panose="020B0503030501040103"/>
      <p:regular r:id="rId16"/>
    </p:embeddedFont>
    <p:embeddedFont>
      <p:font typeface="DM Sans Bold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Helios" charset="1" panose="020B0504020202020204"/>
      <p:regular r:id="rId19"/>
    </p:embeddedFont>
    <p:embeddedFont>
      <p:font typeface="Bukhari Scrip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27540" y="204380"/>
            <a:ext cx="5265765" cy="3949324"/>
          </a:xfrm>
          <a:custGeom>
            <a:avLst/>
            <a:gdLst/>
            <a:ahLst/>
            <a:cxnLst/>
            <a:rect r="r" b="b" t="t" l="l"/>
            <a:pathLst>
              <a:path h="3949324" w="5265765">
                <a:moveTo>
                  <a:pt x="0" y="0"/>
                </a:moveTo>
                <a:lnTo>
                  <a:pt x="5265764" y="0"/>
                </a:lnTo>
                <a:lnTo>
                  <a:pt x="5265764" y="3949323"/>
                </a:lnTo>
                <a:lnTo>
                  <a:pt x="0" y="3949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0009" y="4991146"/>
            <a:ext cx="8115300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60"/>
              </a:lnSpc>
            </a:pPr>
            <a:r>
              <a:rPr lang="en-US" sz="83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 KYC Verification platform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77337" y="9339027"/>
            <a:ext cx="38877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Team- MAVERICKS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65562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2736637"/>
            <a:ext cx="18288000" cy="7550363"/>
            <a:chOff x="0" y="0"/>
            <a:chExt cx="4816593" cy="1988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88573"/>
            </a:xfrm>
            <a:custGeom>
              <a:avLst/>
              <a:gdLst/>
              <a:ahLst/>
              <a:cxnLst/>
              <a:rect r="r" b="b" t="t" l="l"/>
              <a:pathLst>
                <a:path h="19885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88573"/>
                  </a:lnTo>
                  <a:lnTo>
                    <a:pt x="0" y="198857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5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99520" y="815203"/>
            <a:ext cx="16888960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Introduction to KYC Verification</a:t>
            </a:r>
          </a:p>
          <a:p>
            <a:pPr algn="ctr">
              <a:lnSpc>
                <a:spcPts val="90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55472" y="2801978"/>
            <a:ext cx="18443472" cy="712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KYC (Know Your Customer) verification is essential for preventing fraud and ensuring regulatory compliance.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This platform combines Flask for backend services and React for frontend interactions.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Focuses on live facial recognition, document verification, and a robust matching system.</a:t>
            </a:r>
          </a:p>
          <a:p>
            <a:pPr algn="l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65562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2736637"/>
            <a:ext cx="18288000" cy="7550363"/>
            <a:chOff x="0" y="0"/>
            <a:chExt cx="4816593" cy="1988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88573"/>
            </a:xfrm>
            <a:custGeom>
              <a:avLst/>
              <a:gdLst/>
              <a:ahLst/>
              <a:cxnLst/>
              <a:rect r="r" b="b" t="t" l="l"/>
              <a:pathLst>
                <a:path h="19885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88573"/>
                  </a:lnTo>
                  <a:lnTo>
                    <a:pt x="0" y="198857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5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55472" y="3012303"/>
            <a:ext cx="18443472" cy="632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Need for authenticating users using real-time data.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Common challenges: photo spoofing, document forgery, and scalability.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This platform ensures user authenticity by using advanced image verification and liveness detection.</a:t>
            </a:r>
          </a:p>
          <a:p>
            <a:pPr algn="l">
              <a:lnSpc>
                <a:spcPts val="5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704278" y="532655"/>
            <a:ext cx="8879443" cy="1243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</a:pPr>
            <a:r>
              <a:rPr lang="en-US" sz="7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371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061" y="4122456"/>
            <a:ext cx="2080186" cy="20801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Workflow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overview</a:t>
            </a:r>
          </a:p>
        </p:txBody>
      </p:sp>
      <p:sp>
        <p:nvSpPr>
          <p:cNvPr name="AutoShape 7" id="7"/>
          <p:cNvSpPr/>
          <p:nvPr/>
        </p:nvSpPr>
        <p:spPr>
          <a:xfrm>
            <a:off x="4231936" y="5143500"/>
            <a:ext cx="1586999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667834"/>
            <a:ext cx="3874907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Live photo capture through webcam.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7264" y="6667834"/>
            <a:ext cx="3874907" cy="18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 uploads an ID document and a second image for database comparison.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818935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44625" y="4122456"/>
            <a:ext cx="2080186" cy="208018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8350443" y="5153024"/>
            <a:ext cx="1587113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9265828" y="6667834"/>
            <a:ext cx="3874907" cy="18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Backend compares live image with ID document and performs liveness detection.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937499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163189" y="4122456"/>
            <a:ext cx="2080186" cy="208018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2469065" y="5143500"/>
            <a:ext cx="1586999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3384393" y="6667834"/>
            <a:ext cx="3874907" cy="18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second image is checked against the database to find top similar faces.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056064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281753" y="4122456"/>
            <a:ext cx="2080186" cy="208018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4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760399" y="9541677"/>
            <a:ext cx="276720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9175" y="3454180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9175" y="67336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9175" y="6237824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7389972" cy="10287000"/>
            <a:chOff x="0" y="0"/>
            <a:chExt cx="194633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63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6330">
                  <a:moveTo>
                    <a:pt x="0" y="0"/>
                  </a:moveTo>
                  <a:lnTo>
                    <a:pt x="1946330" y="0"/>
                  </a:lnTo>
                  <a:lnTo>
                    <a:pt x="19463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633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269905"/>
            <a:ext cx="6746873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Frontend 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Functionality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24177" y="931709"/>
            <a:ext cx="873512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React to handle image capture via webcam and document upload.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93905" y="3979227"/>
            <a:ext cx="81956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Sends data in real-time to the Flask backend.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24177" y="6496171"/>
            <a:ext cx="815740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Captures and displays liveness detection feedback to the user.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9175" y="3454180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9175" y="67336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9175" y="6237824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-67726"/>
            <a:ext cx="7389972" cy="10287000"/>
            <a:chOff x="0" y="0"/>
            <a:chExt cx="194633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63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6330">
                  <a:moveTo>
                    <a:pt x="0" y="0"/>
                  </a:moveTo>
                  <a:lnTo>
                    <a:pt x="1946330" y="0"/>
                  </a:lnTo>
                  <a:lnTo>
                    <a:pt x="19463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633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3099" y="2586815"/>
            <a:ext cx="6746873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Backend  </a:t>
            </a:r>
          </a:p>
          <a:p>
            <a:pPr algn="l">
              <a:lnSpc>
                <a:spcPts val="9099"/>
              </a:lnSpc>
            </a:pP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logic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98200" y="1126315"/>
            <a:ext cx="9577507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Receives the captured and uploaded images.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85907" y="3713940"/>
            <a:ext cx="1020209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Integrates with third-party APIs for facial recognition and liveness detection.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4112" y="6416796"/>
            <a:ext cx="8157408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Sends comparison results to the frontend.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65562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2736637"/>
            <a:ext cx="18288000" cy="7550363"/>
            <a:chOff x="0" y="0"/>
            <a:chExt cx="4816593" cy="1988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88573"/>
            </a:xfrm>
            <a:custGeom>
              <a:avLst/>
              <a:gdLst/>
              <a:ahLst/>
              <a:cxnLst/>
              <a:rect r="r" b="b" t="t" l="l"/>
              <a:pathLst>
                <a:path h="19885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88573"/>
                  </a:lnTo>
                  <a:lnTo>
                    <a:pt x="0" y="198857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5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340" y="420687"/>
            <a:ext cx="1688896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Technologies Used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55472" y="2801978"/>
            <a:ext cx="18443472" cy="792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 React, HTML5, CSS3, Webcam API.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 Flask (Python), OpenCV, API integrations.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APIs: Facial recognition, document verification, liveness detection.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Libraries: DeepFace, OpenCV, TensorFlow (optional for future expansions).</a:t>
            </a:r>
          </a:p>
          <a:p>
            <a:pPr algn="l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65562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2736637"/>
            <a:ext cx="18288000" cy="7550363"/>
            <a:chOff x="0" y="0"/>
            <a:chExt cx="4816593" cy="19885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88573"/>
            </a:xfrm>
            <a:custGeom>
              <a:avLst/>
              <a:gdLst/>
              <a:ahLst/>
              <a:cxnLst/>
              <a:rect r="r" b="b" t="t" l="l"/>
              <a:pathLst>
                <a:path h="19885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88573"/>
                  </a:lnTo>
                  <a:lnTo>
                    <a:pt x="0" y="198857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55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340" y="420687"/>
            <a:ext cx="1688896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Challenges Faced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55472" y="3012303"/>
            <a:ext cx="18443472" cy="792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Handling false negatives in liveness detection.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Ensuring image quality across different devices and lighting conditions.</a:t>
            </a:r>
          </a:p>
          <a:p>
            <a:pPr algn="l">
              <a:lnSpc>
                <a:spcPts val="6300"/>
              </a:lnSpc>
            </a:pPr>
          </a:p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 Adaptive algorithms and robust testing for different scenarios.</a:t>
            </a:r>
          </a:p>
          <a:p>
            <a:pPr algn="l">
              <a:lnSpc>
                <a:spcPts val="6300"/>
              </a:lnSpc>
            </a:pPr>
          </a:p>
          <a:p>
            <a:pPr algn="l">
              <a:lnSpc>
                <a:spcPts val="6300"/>
              </a:lnSpc>
            </a:pPr>
          </a:p>
          <a:p>
            <a:pPr algn="l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9755" y="1478918"/>
            <a:ext cx="10828489" cy="7329165"/>
            <a:chOff x="0" y="0"/>
            <a:chExt cx="14437985" cy="9772219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24577" y="1551422"/>
              <a:ext cx="13634597" cy="4125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718BAB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794515" y="5132692"/>
              <a:ext cx="12434519" cy="3731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718BAB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DAGSE5yg-e0</dc:identifier>
  <dcterms:modified xsi:type="dcterms:W3CDTF">2011-08-01T06:04:30Z</dcterms:modified>
  <cp:revision>1</cp:revision>
  <dc:title>User KYC Verification Platform</dc:title>
</cp:coreProperties>
</file>