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72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863" y="478405"/>
            <a:ext cx="7796274" cy="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2744"/>
            <a:ext cx="10515600" cy="5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BD1005-BDC6-4327-A8E1-8568F6EDDE07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260B6C-A190-4C22-8DED-CA9963D65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" y="6356350"/>
            <a:ext cx="500549" cy="5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98F-73FA-4A41-90CD-1EDAB44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AAF-1DB5-4BB8-BE3F-8C0022416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̌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the field transmitted through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the field reflected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AAF-1DB5-4BB8-BE3F-8C0022416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3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838-F3E5-45E8-ACD4-9D80943F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8852B-ED45-415F-9132-3B2D3656C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Incident field: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b="0" dirty="0"/>
                  <a:t>Reflection through the last layer is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8852B-ED45-415F-9132-3B2D3656C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12967-CD48-4B8A-AAF8-F21E6BAF68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Gauss’ Constraints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12967-CD48-4B8A-AAF8-F21E6BAF6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0959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1FDD-8314-46C8-859E-825096953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Gauss’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Resulting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1FDD-8314-46C8-859E-825096953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F4C41A-B242-468E-A360-146E05A239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Boundary Conditions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F4C41A-B242-468E-A360-146E05A23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0959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F610C-D9D8-4F82-8314-FCD3D354E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744"/>
                <a:ext cx="11191875" cy="505421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Transverse components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are continuous across layer boundaries</a:t>
                </a:r>
              </a:p>
              <a:p>
                <a:r>
                  <a:rPr lang="en-US" dirty="0"/>
                  <a:t>Resulting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(ℓ+1)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(ℓ+1)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F610C-D9D8-4F82-8314-FCD3D354E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744"/>
                <a:ext cx="11191875" cy="5054219"/>
              </a:xfrm>
              <a:blipFill>
                <a:blip r:embed="rId3"/>
                <a:stretch>
                  <a:fillRect l="-708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37D7-381D-4599-BC49-71B4ACBE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 for Two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7762-19CA-414A-8C2A-6BB224144B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7762-19CA-414A-8C2A-6BB224144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15584-0185-41DD-BD2A-09B0A1FC75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0.7071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=1.87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15584-0185-41DD-BD2A-09B0A1FC7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C7F4DE5C-F22F-407E-955F-8C9D81DBB42F}"/>
              </a:ext>
            </a:extLst>
          </p:cNvPr>
          <p:cNvSpPr/>
          <p:nvPr/>
        </p:nvSpPr>
        <p:spPr>
          <a:xfrm rot="5400000">
            <a:off x="5176076" y="528592"/>
            <a:ext cx="543088" cy="9531804"/>
          </a:xfrm>
          <a:prstGeom prst="rightBrace">
            <a:avLst>
              <a:gd name="adj1" fmla="val 34641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E9CA7F-BB00-4AA7-830C-600134759EE3}"/>
                  </a:ext>
                </a:extLst>
              </p:cNvPr>
              <p:cNvSpPr txBox="1"/>
              <p:nvPr/>
            </p:nvSpPr>
            <p:spPr>
              <a:xfrm>
                <a:off x="5200629" y="5566039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E9CA7F-BB00-4AA7-830C-60013475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29" y="5566039"/>
                <a:ext cx="493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2296-C77A-467E-B6F3-6F95E19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State (1 layer, low incident angle)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07282-7747-421B-B43C-0D91E70449B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.7053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.7053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.0705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07282-7747-421B-B43C-0D91E7044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EF4FDF-B502-4808-BB48-3C00FBC256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=.7053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7053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0714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.49745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0..49745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=0.9651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EF4FDF-B502-4808-BB48-3C00FBC2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6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6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−0.0714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−0.9651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−.7053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21433"/>
      </p:ext>
    </p:extLst>
  </p:cSld>
  <p:clrMapOvr>
    <a:masterClrMapping/>
  </p:clrMapOvr>
</p:sld>
</file>

<file path=ppt/theme/theme1.xml><?xml version="1.0" encoding="utf-8"?>
<a:theme xmlns:a="http://schemas.openxmlformats.org/drawingml/2006/main" name="U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321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Wingdings</vt:lpstr>
      <vt:lpstr>UH Logo</vt:lpstr>
      <vt:lpstr>Expressions</vt:lpstr>
      <vt:lpstr>Boundary Conditions</vt:lpstr>
      <vt:lpstr>Gauss’ Constraints – 2(L-1)</vt:lpstr>
      <vt:lpstr>Boundary Conditions – 4(L-1) </vt:lpstr>
      <vt:lpstr>Input Parameters for Two Layers</vt:lpstr>
      <vt:lpstr>Linear System</vt:lpstr>
      <vt:lpstr>Debug State (1 layer, low incident angle)</vt:lpstr>
      <vt:lpstr>Linear System</vt:lpstr>
      <vt:lpstr>Linear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Windows User</dc:creator>
  <cp:lastModifiedBy>Mayerich, David</cp:lastModifiedBy>
  <cp:revision>82</cp:revision>
  <dcterms:created xsi:type="dcterms:W3CDTF">2017-04-22T15:47:28Z</dcterms:created>
  <dcterms:modified xsi:type="dcterms:W3CDTF">2022-08-23T16:18:18Z</dcterms:modified>
</cp:coreProperties>
</file>