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72" r:id="rId7"/>
    <p:sldId id="268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7863" y="478405"/>
            <a:ext cx="7796274" cy="6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1878"/>
            <a:ext cx="5181600" cy="5085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1878"/>
            <a:ext cx="5181600" cy="5085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2744"/>
            <a:ext cx="10515600" cy="50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BD1005-BDC6-4327-A8E1-8568F6EDDE07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260B6C-A190-4C22-8DED-CA9963D65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" y="6356350"/>
            <a:ext cx="500549" cy="5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698F-73FA-4A41-90CD-1EDAB44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AAF-1DB5-4BB8-BE3F-8C0022416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̌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the field transmitted through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(ℓ−1)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the field reflected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(ℓ−1)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AAF-1DB5-4BB8-BE3F-8C0022416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3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6838-F3E5-45E8-ACD4-9D80943F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8852B-ED45-415F-9132-3B2D3656C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Incident field: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b="0" dirty="0"/>
                  <a:t>Reflection through the last layer is zero: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8852B-ED45-415F-9132-3B2D3656C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12967-CD48-4B8A-AAF8-F21E6BAF68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Gauss’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312967-CD48-4B8A-AAF8-F21E6BAF6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0959" b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C1FDD-8314-46C8-859E-825096953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Gauss’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Resulting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C1FDD-8314-46C8-859E-825096953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1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C41A-B242-468E-A360-146E05A2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F610C-D9D8-4F82-8314-FCD3D354E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2744"/>
                <a:ext cx="11191875" cy="505421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Transverse components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are continuous across layer boundaries</a:t>
                </a:r>
              </a:p>
              <a:p>
                <a:r>
                  <a:rPr lang="en-US" dirty="0"/>
                  <a:t>Resulting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(ℓ−1)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(ℓ−1)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(ℓ+1)</m:t>
                          </m:r>
                        </m:sup>
                      </m:sSub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(ℓ+1)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(ℓ−1)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(ℓ)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(ℓ−1)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̌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ℓ+1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ℓ+1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F610C-D9D8-4F82-8314-FCD3D354E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2744"/>
                <a:ext cx="11191875" cy="5054219"/>
              </a:xfrm>
              <a:blipFill>
                <a:blip r:embed="rId2"/>
                <a:stretch>
                  <a:fillRect l="-708" t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70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37D7-381D-4599-BC49-71B4ACBE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 for Two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E7762-19CA-414A-8C2A-6BB224144B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E7762-19CA-414A-8C2A-6BB224144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15584-0185-41DD-BD2A-09B0A1FC75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0.7071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=1.87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15584-0185-41DD-BD2A-09B0A1FC7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70F0-ABEC-4083-8E01-A374299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/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9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2296-C77A-467E-B6F3-6F95E193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State (1 layer, low incident angle)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07282-7747-421B-B43C-0D91E70449B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.7053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.7053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.0705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07282-7747-421B-B43C-0D91E7044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EF4FDF-B502-4808-BB48-3C00FBC2562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.7053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7053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0714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.49745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.49745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0.9651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EF4FDF-B502-4808-BB48-3C00FBC25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6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70F0-ABEC-4083-8E01-A374299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/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4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4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b="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</m:sSup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8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70F0-ABEC-4083-8E01-A374299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/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>
                                                <a:lumMod val="6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0.0714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bg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0.9651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sz="160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−0.0714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0.0714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0.9651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−.7053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−0.9651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−.7053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0.0714</m:t>
                                </m:r>
                              </m:e>
                              <m:e/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0.0714</m:t>
                                </m:r>
                              </m:e>
                              <m:e/>
                              <m:e>
                                <m:r>
                                  <a:rPr lang="en-US" sz="16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0.9651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0.9651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.7053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F1AF4-DD2A-491C-87FE-1C6DA754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75" y="887393"/>
                <a:ext cx="12192000" cy="413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21433"/>
      </p:ext>
    </p:extLst>
  </p:cSld>
  <p:clrMapOvr>
    <a:masterClrMapping/>
  </p:clrMapOvr>
</p:sld>
</file>

<file path=ppt/theme/theme1.xml><?xml version="1.0" encoding="utf-8"?>
<a:theme xmlns:a="http://schemas.openxmlformats.org/drawingml/2006/main" name="UH Log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309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Wingdings</vt:lpstr>
      <vt:lpstr>UH Logo</vt:lpstr>
      <vt:lpstr>Expressions</vt:lpstr>
      <vt:lpstr>Boundary Conditions</vt:lpstr>
      <vt:lpstr>Gauss’ Constraints (2L)</vt:lpstr>
      <vt:lpstr>Transverse Constraints</vt:lpstr>
      <vt:lpstr>Input Parameters for Two Layers</vt:lpstr>
      <vt:lpstr>Linear System</vt:lpstr>
      <vt:lpstr>Debug State (1 layer, low incident angle)</vt:lpstr>
      <vt:lpstr>Linear System</vt:lpstr>
      <vt:lpstr>Linear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Windows User</dc:creator>
  <cp:lastModifiedBy>Mayerich, David</cp:lastModifiedBy>
  <cp:revision>79</cp:revision>
  <dcterms:created xsi:type="dcterms:W3CDTF">2017-04-22T15:47:28Z</dcterms:created>
  <dcterms:modified xsi:type="dcterms:W3CDTF">2022-07-22T17:07:33Z</dcterms:modified>
</cp:coreProperties>
</file>