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9900"/>
    <a:srgbClr val="FF11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1" d="100"/>
          <a:sy n="81" d="100"/>
        </p:scale>
        <p:origin x="80" y="17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Mai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D1005-BDC6-4327-A8E1-8568F6EDDE07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60B6C-A190-4C22-8DED-CA9963D65CBB}" type="slidenum">
              <a:rPr lang="en-US" smtClean="0"/>
              <a:t>‹#›</a:t>
            </a:fld>
            <a:endParaRPr lang="en-US"/>
          </a:p>
        </p:txBody>
      </p:sp>
      <p:pic>
        <p:nvPicPr>
          <p:cNvPr id="17" name="Picture 16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197863" y="478405"/>
            <a:ext cx="7796274" cy="6439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88645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D1005-BDC6-4327-A8E1-8568F6EDDE07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60B6C-A190-4C22-8DED-CA9963D65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71006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D1005-BDC6-4327-A8E1-8568F6EDDE07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60B6C-A190-4C22-8DED-CA9963D65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446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bg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D1005-BDC6-4327-A8E1-8568F6EDDE07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60B6C-A190-4C22-8DED-CA9963D65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79505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091878"/>
            <a:ext cx="5181600" cy="508508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091878"/>
            <a:ext cx="5181600" cy="508508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D1005-BDC6-4327-A8E1-8568F6EDDE07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60B6C-A190-4C22-8DED-CA9963D65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21944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D1005-BDC6-4327-A8E1-8568F6EDDE07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60B6C-A190-4C22-8DED-CA9963D65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5850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D1005-BDC6-4327-A8E1-8568F6EDDE07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60B6C-A190-4C22-8DED-CA9963D65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5551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D1005-BDC6-4327-A8E1-8568F6EDDE07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60B6C-A190-4C22-8DED-CA9963D65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6897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D1005-BDC6-4327-A8E1-8568F6EDDE07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60B6C-A190-4C22-8DED-CA9963D65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5833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BD1005-BDC6-4327-A8E1-8568F6EDDE07}" type="datetimeFigureOut">
              <a:rPr lang="en-US" smtClean="0"/>
              <a:t>4/23/2023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260B6C-A190-4C22-8DED-CA9963D65C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9483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1"/>
            <a:ext cx="10515600" cy="8873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122744"/>
            <a:ext cx="10515600" cy="50542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bg1"/>
                </a:solidFill>
              </a:defRPr>
            </a:lvl1pPr>
          </a:lstStyle>
          <a:p>
            <a:fld id="{95BD1005-BDC6-4327-A8E1-8568F6EDDE07}" type="datetimeFigureOut">
              <a:rPr lang="en-US" smtClean="0"/>
              <a:pPr/>
              <a:t>4/23/2023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</a:defRPr>
            </a:lvl1pPr>
          </a:lstStyle>
          <a:p>
            <a:fld id="{C5260B6C-A190-4C22-8DED-CA9963D65CBB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 userDrawn="1"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060" y="6356350"/>
            <a:ext cx="500549" cy="500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33960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0" r:id="rId1"/>
    <p:sldLayoutId id="2147483650" r:id="rId2"/>
    <p:sldLayoutId id="2147483651" r:id="rId3"/>
    <p:sldLayoutId id="2147483652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Wingdings" panose="05000000000000000000" pitchFamily="2" charset="2"/>
        <a:buChar char="§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Courier New" panose="02070309020205020404" pitchFamily="49" charset="0"/>
        <a:buChar char="o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014FAA-3D48-08A6-1D54-A1B98E3CB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Superellipsoid</a:t>
            </a:r>
            <a:r>
              <a:rPr lang="en-US" dirty="0"/>
              <a:t> Equations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609B81-4D39-E380-0F1A-CF5D136E87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Calculating spherical coordinates:</a:t>
                </a:r>
              </a:p>
              <a:p>
                <a:pPr marL="0" indent="0">
                  <a:buNone/>
                </a:pPr>
                <a:r>
                  <a:rPr lang="en-US" b="0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tan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fName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den>
                        </m:f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0≤2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</m:d>
                  </m:oMath>
                </a14:m>
                <a:r>
                  <a:rPr lang="en-US" dirty="0"/>
                  <a:t>	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𝜙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tan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</m:sSup>
                      </m:fName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ad>
                              <m:radPr>
                                <m:degHide m:val="on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𝑥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𝑦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rad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den>
                        </m:f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Calculating linear and planar anisotropy:</a:t>
                </a:r>
              </a:p>
              <a:p>
                <a:pPr marL="0" indent="0">
                  <a:buNone/>
                </a:pPr>
                <a:r>
                  <a:rPr lang="en-US" b="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num>
                      <m:den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/>
                  <a:t>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𝜆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sub>
                            </m:sSub>
                          </m:e>
                        </m:d>
                      </m:num>
                      <m:den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den>
                    </m:f>
                  </m:oMath>
                </a14:m>
                <a:r>
                  <a:rPr lang="en-US" dirty="0"/>
                  <a:t>	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The </a:t>
                </a:r>
                <a:r>
                  <a:rPr lang="en-US" dirty="0" err="1"/>
                  <a:t>superellipsoid</a:t>
                </a:r>
                <a:r>
                  <a:rPr lang="en-US" dirty="0"/>
                  <a:t> shape is given in spherical coordinates</a:t>
                </a:r>
              </a:p>
              <a:p>
                <a:pPr marL="0" indent="0">
                  <a:buNone/>
                </a:pPr>
                <a:r>
                  <a:rPr lang="en-US" b="0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  <m:brk m:alnAt="7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e>
                                    <m:sup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sup>
                                  </m:sSup>
                                </m:fName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p>
                                    <m:sSupPr>
                                      <m:ctrlP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  <m:brk m:alnAt="7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e>
                                    <m:sup>
                                      <m:r>
                                        <m:rPr>
                                          <m:brk m:alnAt="7"/>
                                        </m:r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sup>
                                  </m:sSup>
                                </m:fName>
                                <m:e>
                                  <m:r>
                                    <m:rPr>
                                      <m:brk m:alnAt="7"/>
                                    </m:r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</m:func>
                            </m:e>
                          </m:mr>
                          <m:mr>
                            <m:e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p>
                                    <m:sSupPr>
                                      <m:ctrlP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𝛼</m:t>
                                      </m:r>
                                    </m:sup>
                                  </m:sSup>
                                </m:fNam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𝜃</m:t>
                                  </m:r>
                                </m:e>
                              </m:func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p>
                                    <m:sSupPr>
                                      <m:ctrlP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sin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sup>
                                  </m:sSup>
                                </m:fNam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</m:func>
                            </m:e>
                          </m:mr>
                          <m:mr>
                            <m:e>
                              <m:func>
                                <m:func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sSup>
                                    <m:sSupPr>
                                      <m:ctrlP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b="0" i="0" smtClean="0">
                                          <a:latin typeface="Cambria Math" panose="02040503050406030204" pitchFamily="18" charset="0"/>
                                        </a:rPr>
                                        <m:t>cos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𝛽</m:t>
                                      </m:r>
                                    </m:sup>
                                  </m:sSup>
                                </m:fName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𝜙</m:t>
                                  </m:r>
                                </m:e>
                              </m:func>
                            </m:e>
                          </m:mr>
                        </m:m>
                      </m:e>
                    </m:d>
                  </m:oMath>
                </a14:m>
                <a:r>
                  <a:rPr lang="en-US" dirty="0"/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</m:m>
                      </m:e>
                    </m:d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Where the trigonometric functions are signed exponentials: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sgn</m:t>
                          </m:r>
                        </m:fName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d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</m:sSup>
                        </m:e>
                      </m:func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A609B81-4D39-E380-0F1A-CF5D136E87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26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926878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3FDBDD-1336-FADC-82DA-0C07FB2AC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Superellipsoid</a:t>
            </a:r>
            <a:r>
              <a:rPr lang="en-US" dirty="0"/>
              <a:t> scaling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8159CE-8116-FAD8-15F3-0FB3C2D9900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≥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:r>
                  <a:rPr lang="en-US" b="0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sup>
                    </m:sSup>
                  </m:oMath>
                </a14:m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sup>
                    </m:sSup>
                  </m:oMath>
                </a14:m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:r>
                  <a:rPr lang="en-US" b="0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sup>
                    </m:sSup>
                  </m:oMath>
                </a14:m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𝛽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sup>
                    </m:sSup>
                  </m:oMath>
                </a14:m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dirty="0"/>
                  <a:t> term defines the edge sharpness,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 represents a normal ellipsoid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≈3</m:t>
                    </m:r>
                  </m:oMath>
                </a14:m>
                <a:r>
                  <a:rPr lang="en-US" dirty="0"/>
                  <a:t> is a good value for a glyph</a:t>
                </a:r>
              </a:p>
              <a:p>
                <a:r>
                  <a:rPr lang="en-US" dirty="0"/>
                  <a:t>The final scaled </a:t>
                </a:r>
                <a:r>
                  <a:rPr lang="en-US" dirty="0" err="1"/>
                  <a:t>superellipse</a:t>
                </a:r>
                <a:r>
                  <a:rPr lang="en-US" dirty="0"/>
                  <a:t> in cartesian coordinates is: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𝒔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𝜆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𝛽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8159CE-8116-FAD8-15F3-0FB3C2D9900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6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36301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D62CD-83E7-6452-4F4B-2A42FF404E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Superellipsoid</a:t>
            </a:r>
            <a:r>
              <a:rPr lang="en-US" dirty="0"/>
              <a:t> Surface </a:t>
            </a:r>
            <a:r>
              <a:rPr lang="en-US" dirty="0" err="1"/>
              <a:t>Normals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4FDFF0-9C8F-F87F-8A43-46ECB751810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The surface normal is given by the dual superquadratic: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𝒏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f>
                                  <m:fPr>
                                    <m:type m:val="skw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m:rPr>
                                            <m:brk m:alnAt="7"/>
                                          </m:r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type m:val="skw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f>
                                  <m:fPr>
                                    <m:type m:val="skw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num>
                                  <m:den>
                                    <m:sSub>
                                      <m:sSubPr>
                                        <m:ctrlP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𝜆</m:t>
                                        </m:r>
                                      </m:e>
                                      <m:sub>
                                        <m:r>
                                          <a:rPr lang="en-US" b="0" i="1" smtClean="0">
                                            <a:latin typeface="Cambria Math" panose="02040503050406030204" pitchFamily="18" charset="0"/>
                                          </a:rPr>
                                          <m:t>3</m:t>
                                        </m:r>
                                      </m:sub>
                                    </m:sSub>
                                  </m:den>
                                </m:f>
                              </m:e>
                            </m:mr>
                          </m:m>
                        </m:e>
                      </m:d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,2−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 2−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4FDFF0-9C8F-F87F-8A43-46ECB75181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9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38108627"/>
      </p:ext>
    </p:extLst>
  </p:cSld>
  <p:clrMapOvr>
    <a:masterClrMapping/>
  </p:clrMapOvr>
</p:sld>
</file>

<file path=ppt/theme/theme1.xml><?xml version="1.0" encoding="utf-8"?>
<a:theme xmlns:a="http://schemas.openxmlformats.org/drawingml/2006/main" name="UH Logo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txDef>
      <a:spPr>
        <a:noFill/>
      </a:spPr>
      <a:bodyPr wrap="none" rtlCol="0">
        <a:spAutoFit/>
      </a:bodyPr>
      <a:lstStyle>
        <a:defPPr>
          <a:defRPr dirty="0">
            <a:solidFill>
              <a:schemeClr val="bg1"/>
            </a:soli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651</TotalTime>
  <Words>182</Words>
  <Application>Microsoft Office PowerPoint</Application>
  <PresentationFormat>Widescreen</PresentationFormat>
  <Paragraphs>21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Calibri</vt:lpstr>
      <vt:lpstr>Calibri Light</vt:lpstr>
      <vt:lpstr>Cambria Math</vt:lpstr>
      <vt:lpstr>Courier New</vt:lpstr>
      <vt:lpstr>Wingdings</vt:lpstr>
      <vt:lpstr>UH Logo</vt:lpstr>
      <vt:lpstr>Superellipsoid Equations</vt:lpstr>
      <vt:lpstr>Superellipsoid scaling</vt:lpstr>
      <vt:lpstr>Superellipsoid Surface Normals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a test</dc:title>
  <dc:creator>Windows User</dc:creator>
  <cp:lastModifiedBy>Mayerich, David</cp:lastModifiedBy>
  <cp:revision>46</cp:revision>
  <dcterms:created xsi:type="dcterms:W3CDTF">2017-04-22T15:47:28Z</dcterms:created>
  <dcterms:modified xsi:type="dcterms:W3CDTF">2023-04-24T05:59:20Z</dcterms:modified>
</cp:coreProperties>
</file>