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CF0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352D-349F-485B-9CFD-C06486738278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3F4-A069-47B7-2C54-42478148B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NWT (</a:t>
            </a:r>
            <a:r>
              <a:rPr lang="en-US"/>
              <a:t>network topology)</a:t>
            </a:r>
            <a:br>
              <a:rPr lang="en-US"/>
            </a:br>
            <a:r>
              <a:rPr lang="en-US"/>
              <a:t>version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163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525670" y="631687"/>
            <a:ext cx="11206921" cy="2247668"/>
          </a:xfrm>
          <a:custGeom>
            <a:avLst/>
            <a:gdLst>
              <a:gd name="connsiteX0" fmla="*/ 0 w 11206921"/>
              <a:gd name="connsiteY0" fmla="*/ 0 h 2247668"/>
              <a:gd name="connsiteX1" fmla="*/ 985078 w 11206921"/>
              <a:gd name="connsiteY1" fmla="*/ 1276626 h 2247668"/>
              <a:gd name="connsiteX2" fmla="*/ 3052417 w 11206921"/>
              <a:gd name="connsiteY2" fmla="*/ 2208696 h 2247668"/>
              <a:gd name="connsiteX3" fmla="*/ 6312452 w 11206921"/>
              <a:gd name="connsiteY3" fmla="*/ 1983409 h 2247668"/>
              <a:gd name="connsiteX4" fmla="*/ 8671339 w 11206921"/>
              <a:gd name="connsiteY4" fmla="*/ 1175026 h 2247668"/>
              <a:gd name="connsiteX5" fmla="*/ 11206921 w 11206921"/>
              <a:gd name="connsiteY5" fmla="*/ 1281043 h 224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06921" h="2247668">
                <a:moveTo>
                  <a:pt x="0" y="0"/>
                </a:moveTo>
                <a:cubicBezTo>
                  <a:pt x="238171" y="454255"/>
                  <a:pt x="476342" y="908510"/>
                  <a:pt x="985078" y="1276626"/>
                </a:cubicBezTo>
                <a:cubicBezTo>
                  <a:pt x="1493814" y="1644742"/>
                  <a:pt x="2164521" y="2090899"/>
                  <a:pt x="3052417" y="2208696"/>
                </a:cubicBezTo>
                <a:cubicBezTo>
                  <a:pt x="3940313" y="2326493"/>
                  <a:pt x="5375965" y="2155687"/>
                  <a:pt x="6312452" y="1983409"/>
                </a:cubicBezTo>
                <a:cubicBezTo>
                  <a:pt x="7248939" y="1811131"/>
                  <a:pt x="7855594" y="1292087"/>
                  <a:pt x="8671339" y="1175026"/>
                </a:cubicBezTo>
                <a:cubicBezTo>
                  <a:pt x="9487084" y="1057965"/>
                  <a:pt x="10347002" y="1169504"/>
                  <a:pt x="11206921" y="1281043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21424" y="103637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945322" y="2818296"/>
            <a:ext cx="2977053" cy="4033078"/>
          </a:xfrm>
          <a:custGeom>
            <a:avLst/>
            <a:gdLst>
              <a:gd name="connsiteX0" fmla="*/ 2522330 w 2977053"/>
              <a:gd name="connsiteY0" fmla="*/ 0 h 4033078"/>
              <a:gd name="connsiteX1" fmla="*/ 2964069 w 2977053"/>
              <a:gd name="connsiteY1" fmla="*/ 1144104 h 4033078"/>
              <a:gd name="connsiteX2" fmla="*/ 2076174 w 2977053"/>
              <a:gd name="connsiteY2" fmla="*/ 2438400 h 4033078"/>
              <a:gd name="connsiteX3" fmla="*/ 684695 w 2977053"/>
              <a:gd name="connsiteY3" fmla="*/ 3392556 h 4033078"/>
              <a:gd name="connsiteX4" fmla="*/ 0 w 2977053"/>
              <a:gd name="connsiteY4" fmla="*/ 4033078 h 403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053" h="4033078">
                <a:moveTo>
                  <a:pt x="2522330" y="0"/>
                </a:moveTo>
                <a:cubicBezTo>
                  <a:pt x="2780379" y="368852"/>
                  <a:pt x="3038428" y="737704"/>
                  <a:pt x="2964069" y="1144104"/>
                </a:cubicBezTo>
                <a:cubicBezTo>
                  <a:pt x="2889710" y="1550504"/>
                  <a:pt x="2456070" y="2063658"/>
                  <a:pt x="2076174" y="2438400"/>
                </a:cubicBezTo>
                <a:cubicBezTo>
                  <a:pt x="1696278" y="2813142"/>
                  <a:pt x="1030724" y="3126776"/>
                  <a:pt x="684695" y="3392556"/>
                </a:cubicBezTo>
                <a:cubicBezTo>
                  <a:pt x="338666" y="3658336"/>
                  <a:pt x="169333" y="3845707"/>
                  <a:pt x="0" y="4033078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735166" y="-4417"/>
            <a:ext cx="636786" cy="2712278"/>
          </a:xfrm>
          <a:custGeom>
            <a:avLst/>
            <a:gdLst>
              <a:gd name="connsiteX0" fmla="*/ 524277 w 636786"/>
              <a:gd name="connsiteY0" fmla="*/ 2712278 h 2712278"/>
              <a:gd name="connsiteX1" fmla="*/ 608208 w 636786"/>
              <a:gd name="connsiteY1" fmla="*/ 1780208 h 2712278"/>
              <a:gd name="connsiteX2" fmla="*/ 91373 w 636786"/>
              <a:gd name="connsiteY2" fmla="*/ 485913 h 2712278"/>
              <a:gd name="connsiteX3" fmla="*/ 3025 w 636786"/>
              <a:gd name="connsiteY3" fmla="*/ 0 h 271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786" h="2712278">
                <a:moveTo>
                  <a:pt x="524277" y="2712278"/>
                </a:moveTo>
                <a:cubicBezTo>
                  <a:pt x="602318" y="2431773"/>
                  <a:pt x="680359" y="2151269"/>
                  <a:pt x="608208" y="1780208"/>
                </a:cubicBezTo>
                <a:cubicBezTo>
                  <a:pt x="536057" y="1409147"/>
                  <a:pt x="192237" y="782614"/>
                  <a:pt x="91373" y="485913"/>
                </a:cubicBezTo>
                <a:cubicBezTo>
                  <a:pt x="-9491" y="189212"/>
                  <a:pt x="-3233" y="94606"/>
                  <a:pt x="3025" y="0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688522" y="4479235"/>
            <a:ext cx="8499061" cy="1846469"/>
          </a:xfrm>
          <a:custGeom>
            <a:avLst/>
            <a:gdLst>
              <a:gd name="connsiteX0" fmla="*/ 0 w 8499061"/>
              <a:gd name="connsiteY0" fmla="*/ 0 h 1846469"/>
              <a:gd name="connsiteX1" fmla="*/ 1855304 w 8499061"/>
              <a:gd name="connsiteY1" fmla="*/ 675861 h 1846469"/>
              <a:gd name="connsiteX2" fmla="*/ 3193774 w 8499061"/>
              <a:gd name="connsiteY2" fmla="*/ 1404730 h 1846469"/>
              <a:gd name="connsiteX3" fmla="*/ 4867965 w 8499061"/>
              <a:gd name="connsiteY3" fmla="*/ 1594678 h 1846469"/>
              <a:gd name="connsiteX4" fmla="*/ 7116417 w 8499061"/>
              <a:gd name="connsiteY4" fmla="*/ 1404730 h 1846469"/>
              <a:gd name="connsiteX5" fmla="*/ 8499061 w 8499061"/>
              <a:gd name="connsiteY5" fmla="*/ 1846469 h 184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99061" h="1846469">
                <a:moveTo>
                  <a:pt x="0" y="0"/>
                </a:moveTo>
                <a:cubicBezTo>
                  <a:pt x="661504" y="220869"/>
                  <a:pt x="1323008" y="441739"/>
                  <a:pt x="1855304" y="675861"/>
                </a:cubicBezTo>
                <a:cubicBezTo>
                  <a:pt x="2387600" y="909983"/>
                  <a:pt x="2691664" y="1251594"/>
                  <a:pt x="3193774" y="1404730"/>
                </a:cubicBezTo>
                <a:cubicBezTo>
                  <a:pt x="3695884" y="1557866"/>
                  <a:pt x="4214191" y="1594678"/>
                  <a:pt x="4867965" y="1594678"/>
                </a:cubicBezTo>
                <a:cubicBezTo>
                  <a:pt x="5521739" y="1594678"/>
                  <a:pt x="6511234" y="1362765"/>
                  <a:pt x="7116417" y="1404730"/>
                </a:cubicBezTo>
                <a:cubicBezTo>
                  <a:pt x="7721600" y="1446695"/>
                  <a:pt x="8110330" y="1646582"/>
                  <a:pt x="8499061" y="184646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733183" y="1917148"/>
            <a:ext cx="595296" cy="4130261"/>
          </a:xfrm>
          <a:custGeom>
            <a:avLst/>
            <a:gdLst>
              <a:gd name="connsiteX0" fmla="*/ 0 w 595296"/>
              <a:gd name="connsiteY0" fmla="*/ 0 h 4130261"/>
              <a:gd name="connsiteX1" fmla="*/ 578678 w 595296"/>
              <a:gd name="connsiteY1" fmla="*/ 1038087 h 4130261"/>
              <a:gd name="connsiteX2" fmla="*/ 424069 w 595296"/>
              <a:gd name="connsiteY2" fmla="*/ 2880139 h 4130261"/>
              <a:gd name="connsiteX3" fmla="*/ 273878 w 595296"/>
              <a:gd name="connsiteY3" fmla="*/ 3807791 h 4130261"/>
              <a:gd name="connsiteX4" fmla="*/ 265043 w 595296"/>
              <a:gd name="connsiteY4" fmla="*/ 4130261 h 41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296" h="4130261">
                <a:moveTo>
                  <a:pt x="0" y="0"/>
                </a:moveTo>
                <a:cubicBezTo>
                  <a:pt x="254000" y="279032"/>
                  <a:pt x="508000" y="558064"/>
                  <a:pt x="578678" y="1038087"/>
                </a:cubicBezTo>
                <a:cubicBezTo>
                  <a:pt x="649356" y="1518110"/>
                  <a:pt x="474869" y="2418522"/>
                  <a:pt x="424069" y="2880139"/>
                </a:cubicBezTo>
                <a:cubicBezTo>
                  <a:pt x="373269" y="3341756"/>
                  <a:pt x="300382" y="3599437"/>
                  <a:pt x="273878" y="3807791"/>
                </a:cubicBezTo>
                <a:cubicBezTo>
                  <a:pt x="247374" y="4016145"/>
                  <a:pt x="256208" y="4073203"/>
                  <a:pt x="265043" y="4130261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4230" y="540247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96154" y="272685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7913" y="261642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641743" y="182570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07370" y="438779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93644" y="595596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19598" y="145382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59737" y="177998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50068" y="213605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78555" y="238573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33084" y="2620239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7144" y="83334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44" y="833343"/>
                <a:ext cx="46583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30342" y="2294020"/>
                <a:ext cx="478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42" y="2294020"/>
                <a:ext cx="47820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4228" y="19503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8" y="195035"/>
                <a:ext cx="4676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445013" y="233823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13" y="2338231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336095" y="268261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095" y="2682611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90250" y="417371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250" y="4173715"/>
                <a:ext cx="4676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563139" y="143058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39" y="1430588"/>
                <a:ext cx="4676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824623" y="608120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623" y="6081209"/>
                <a:ext cx="4676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65318" y="126915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8" y="1269154"/>
                <a:ext cx="465832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00220" y="152669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20" y="1526694"/>
                <a:ext cx="465832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78555" y="2046963"/>
                <a:ext cx="699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55" y="2046963"/>
                <a:ext cx="69955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47220" y="1792639"/>
                <a:ext cx="5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⋅⋅⋅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20" y="1792639"/>
                <a:ext cx="51058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98360" y="2197776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60" y="2197776"/>
                <a:ext cx="44666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766460" y="2447293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60" y="2447293"/>
                <a:ext cx="4519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137778" y="104610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78" y="1046108"/>
                <a:ext cx="4519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434372" y="2343384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72" y="2343384"/>
                <a:ext cx="4519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963329" y="1386189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329" y="1386189"/>
                <a:ext cx="45198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286087" y="381772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087" y="3817720"/>
                <a:ext cx="45198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923870" y="3583747"/>
            <a:ext cx="314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vertex:</a:t>
            </a:r>
            <a:r>
              <a:rPr lang="en-US" dirty="0"/>
              <a:t> 3D position forming the intersection of multiple network fibers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2087" y="3262456"/>
            <a:ext cx="27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edge:</a:t>
            </a:r>
            <a:r>
              <a:rPr lang="en-US" dirty="0"/>
              <a:t> 3D curve/fiber connecting two vertices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96924" y="402956"/>
            <a:ext cx="272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point:</a:t>
            </a:r>
            <a:r>
              <a:rPr lang="en-US" dirty="0"/>
              <a:t> 3D position used as a control point to define the shape of a fiber/edge</a:t>
            </a:r>
          </a:p>
        </p:txBody>
      </p:sp>
      <p:cxnSp>
        <p:nvCxnSpPr>
          <p:cNvPr id="66" name="Straight Arrow Connector 65"/>
          <p:cNvCxnSpPr>
            <a:stCxn id="64" idx="1"/>
          </p:cNvCxnSpPr>
          <p:nvPr/>
        </p:nvCxnSpPr>
        <p:spPr>
          <a:xfrm flipH="1">
            <a:off x="1434941" y="864621"/>
            <a:ext cx="861983" cy="4940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830342" y="3692819"/>
            <a:ext cx="866644" cy="26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05510" y="2826710"/>
            <a:ext cx="446328" cy="6836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970439" y="220463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217507" y="2730721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259899" y="328564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17507" y="383706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135833" y="4387795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076524" y="486995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970439" y="5486959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284186" y="-23144"/>
                <a:ext cx="45573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Edges are assumed to be undirected </a:t>
                </a:r>
                <a:r>
                  <a:rPr lang="en-US" sz="1400" b="1" i="1" dirty="0"/>
                  <a:t>but</a:t>
                </a:r>
                <a:r>
                  <a:rPr lang="en-US" sz="1400" dirty="0"/>
                  <a:t> the geometry is specified in a particular order.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arrays associated with each vertex reflect that order.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 has geometry specified outward from the given vertex</a:t>
                </a: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86" y="-23144"/>
                <a:ext cx="4557309" cy="954107"/>
              </a:xfrm>
              <a:prstGeom prst="rect">
                <a:avLst/>
              </a:prstGeom>
              <a:blipFill>
                <a:blip r:embed="rId20"/>
                <a:stretch>
                  <a:fillRect l="-401" t="-1274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 86"/>
          <p:cNvSpPr/>
          <p:nvPr/>
        </p:nvSpPr>
        <p:spPr>
          <a:xfrm>
            <a:off x="8781774" y="2376557"/>
            <a:ext cx="283027" cy="3101008"/>
          </a:xfrm>
          <a:custGeom>
            <a:avLst/>
            <a:gdLst>
              <a:gd name="connsiteX0" fmla="*/ 44174 w 283027"/>
              <a:gd name="connsiteY0" fmla="*/ 0 h 3101008"/>
              <a:gd name="connsiteX1" fmla="*/ 282713 w 283027"/>
              <a:gd name="connsiteY1" fmla="*/ 1391478 h 3101008"/>
              <a:gd name="connsiteX2" fmla="*/ 0 w 283027"/>
              <a:gd name="connsiteY2" fmla="*/ 3101008 h 310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27" h="3101008">
                <a:moveTo>
                  <a:pt x="44174" y="0"/>
                </a:moveTo>
                <a:cubicBezTo>
                  <a:pt x="167124" y="437321"/>
                  <a:pt x="290075" y="874643"/>
                  <a:pt x="282713" y="1391478"/>
                </a:cubicBezTo>
                <a:cubicBezTo>
                  <a:pt x="275351" y="1908313"/>
                  <a:pt x="137675" y="2504660"/>
                  <a:pt x="0" y="31010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6710017" y="1780209"/>
            <a:ext cx="1749287" cy="644939"/>
          </a:xfrm>
          <a:custGeom>
            <a:avLst/>
            <a:gdLst>
              <a:gd name="connsiteX0" fmla="*/ 1749287 w 1749287"/>
              <a:gd name="connsiteY0" fmla="*/ 0 h 644939"/>
              <a:gd name="connsiteX1" fmla="*/ 684696 w 1749287"/>
              <a:gd name="connsiteY1" fmla="*/ 463826 h 644939"/>
              <a:gd name="connsiteX2" fmla="*/ 0 w 1749287"/>
              <a:gd name="connsiteY2" fmla="*/ 644939 h 64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287" h="644939">
                <a:moveTo>
                  <a:pt x="1749287" y="0"/>
                </a:moveTo>
                <a:cubicBezTo>
                  <a:pt x="1362765" y="178168"/>
                  <a:pt x="976244" y="356336"/>
                  <a:pt x="684696" y="463826"/>
                </a:cubicBezTo>
                <a:cubicBezTo>
                  <a:pt x="393148" y="571316"/>
                  <a:pt x="196574" y="608127"/>
                  <a:pt x="0" y="64493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9051235" y="1932826"/>
            <a:ext cx="2517913" cy="121261"/>
          </a:xfrm>
          <a:custGeom>
            <a:avLst/>
            <a:gdLst>
              <a:gd name="connsiteX0" fmla="*/ 2517913 w 2517913"/>
              <a:gd name="connsiteY0" fmla="*/ 121261 h 121261"/>
              <a:gd name="connsiteX1" fmla="*/ 1713948 w 2517913"/>
              <a:gd name="connsiteY1" fmla="*/ 28496 h 121261"/>
              <a:gd name="connsiteX2" fmla="*/ 481495 w 2517913"/>
              <a:gd name="connsiteY2" fmla="*/ 1991 h 121261"/>
              <a:gd name="connsiteX3" fmla="*/ 0 w 2517913"/>
              <a:gd name="connsiteY3" fmla="*/ 72670 h 12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913" h="121261">
                <a:moveTo>
                  <a:pt x="2517913" y="121261"/>
                </a:moveTo>
                <a:cubicBezTo>
                  <a:pt x="2285632" y="84817"/>
                  <a:pt x="2053351" y="48374"/>
                  <a:pt x="1713948" y="28496"/>
                </a:cubicBezTo>
                <a:cubicBezTo>
                  <a:pt x="1374545" y="8618"/>
                  <a:pt x="767153" y="-5371"/>
                  <a:pt x="481495" y="1991"/>
                </a:cubicBezTo>
                <a:cubicBezTo>
                  <a:pt x="195837" y="9353"/>
                  <a:pt x="97918" y="41011"/>
                  <a:pt x="0" y="7267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681924" y="1422955"/>
                <a:ext cx="770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924" y="1422955"/>
                <a:ext cx="770660" cy="369332"/>
              </a:xfrm>
              <a:prstGeom prst="rect">
                <a:avLst/>
              </a:prstGeom>
              <a:blipFill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173810" y="2571477"/>
                <a:ext cx="770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10" y="2571477"/>
                <a:ext cx="77066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011729" y="1371055"/>
                <a:ext cx="732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729" y="1371055"/>
                <a:ext cx="732636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Left Brace 92"/>
          <p:cNvSpPr/>
          <p:nvPr/>
        </p:nvSpPr>
        <p:spPr>
          <a:xfrm rot="5400000">
            <a:off x="8629578" y="239739"/>
            <a:ext cx="304390" cy="1930783"/>
          </a:xfrm>
          <a:prstGeom prst="leftBrace">
            <a:avLst>
              <a:gd name="adj1" fmla="val 405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8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877042" y="87086"/>
            <a:ext cx="4161966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11060" y="87086"/>
            <a:ext cx="3365500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806" y="534771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806" y="2270923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6" name="Left Brace 5"/>
          <p:cNvSpPr/>
          <p:nvPr/>
        </p:nvSpPr>
        <p:spPr>
          <a:xfrm>
            <a:off x="533224" y="534771"/>
            <a:ext cx="395582" cy="173615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0693" y="1084442"/>
            <a:ext cx="85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8" name="Left Brace 7"/>
          <p:cNvSpPr/>
          <p:nvPr/>
        </p:nvSpPr>
        <p:spPr>
          <a:xfrm>
            <a:off x="533224" y="2270923"/>
            <a:ext cx="395582" cy="37703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47592" y="3837712"/>
            <a:ext cx="9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- 80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812" y="165438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NWT file = N bytes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28967" y="539529"/>
            <a:ext cx="2282855" cy="5506543"/>
            <a:chOff x="3564951" y="547832"/>
            <a:chExt cx="1881168" cy="4456817"/>
          </a:xfrm>
        </p:grpSpPr>
        <p:sp>
          <p:nvSpPr>
            <p:cNvPr id="11" name="Rectangle 10"/>
            <p:cNvSpPr/>
            <p:nvPr/>
          </p:nvSpPr>
          <p:spPr>
            <a:xfrm>
              <a:off x="3564951" y="547832"/>
              <a:ext cx="1881168" cy="780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identifier (ID)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“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nwtfileformat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”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4951" y="1327895"/>
              <a:ext cx="1881168" cy="32316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58 bytes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4951" y="4555048"/>
              <a:ext cx="1881168" cy="222875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#vertices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951" y="4781774"/>
              <a:ext cx="1881168" cy="2228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#edges   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5437" y="16543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20101" y="534770"/>
            <a:ext cx="1337360" cy="2548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vertices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20101" y="3083241"/>
            <a:ext cx="1337359" cy="2958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blipFill>
                <a:blip r:embed="rId2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blipFill>
                <a:blip r:embed="rId3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368750" y="534770"/>
            <a:ext cx="1337362" cy="5512892"/>
            <a:chOff x="8694840" y="547833"/>
            <a:chExt cx="1337362" cy="5007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694843" y="547833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3" y="547833"/>
                  <a:ext cx="1337359" cy="317865"/>
                </a:xfrm>
                <a:prstGeom prst="rect">
                  <a:avLst/>
                </a:prstGeom>
                <a:blipFill>
                  <a:blip r:embed="rId4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694842" y="865698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2" y="865698"/>
                  <a:ext cx="1337359" cy="317865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8694841" y="1183563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183563"/>
                  <a:ext cx="1337359" cy="317865"/>
                </a:xfrm>
                <a:prstGeom prst="rect">
                  <a:avLst/>
                </a:prstGeom>
                <a:blipFill>
                  <a:blip r:embed="rId6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694841" y="1501428"/>
                  <a:ext cx="1337359" cy="3178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uint</a:t>
                  </a: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501428"/>
                  <a:ext cx="1337359" cy="317865"/>
                </a:xfrm>
                <a:prstGeom prst="rect">
                  <a:avLst/>
                </a:prstGeom>
                <a:blipFill>
                  <a:blip r:embed="rId7"/>
                  <a:stretch>
                    <a:fillRect t="-10169" b="-28814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694841" y="1819293"/>
                  <a:ext cx="1337359" cy="3178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uint</a:t>
                  </a: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819293"/>
                  <a:ext cx="1337359" cy="317865"/>
                </a:xfrm>
                <a:prstGeom prst="rect">
                  <a:avLst/>
                </a:prstGeom>
                <a:blipFill>
                  <a:blip r:embed="rId8"/>
                  <a:stretch>
                    <a:fillRect t="-8333" b="-26667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8694840" y="2137158"/>
              <a:ext cx="1337359" cy="1708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outgoing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indices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94840" y="3846014"/>
              <a:ext cx="1337359" cy="1708856"/>
            </a:xfrm>
            <a:prstGeom prst="rect">
              <a:avLst/>
            </a:prstGeom>
            <a:solidFill>
              <a:srgbClr val="E1CCF0"/>
            </a:solidFill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incoming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indices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00115" y="165438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53451" y="165438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vertex</a:t>
            </a:r>
          </a:p>
        </p:txBody>
      </p:sp>
      <p:cxnSp>
        <p:nvCxnSpPr>
          <p:cNvPr id="37" name="Elbow Connector 36"/>
          <p:cNvCxnSpPr>
            <a:stCxn id="4" idx="3"/>
            <a:endCxn id="66" idx="1"/>
          </p:cNvCxnSpPr>
          <p:nvPr/>
        </p:nvCxnSpPr>
        <p:spPr>
          <a:xfrm>
            <a:off x="2266166" y="1402847"/>
            <a:ext cx="610876" cy="185415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5" idx="3"/>
            <a:endCxn id="32" idx="1"/>
          </p:cNvCxnSpPr>
          <p:nvPr/>
        </p:nvCxnSpPr>
        <p:spPr>
          <a:xfrm>
            <a:off x="6857460" y="968539"/>
            <a:ext cx="511290" cy="225687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blipFill>
                <a:blip r:embed="rId9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113436" y="1236899"/>
            <a:ext cx="1337359" cy="349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pts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9113436" y="1584705"/>
                <a:ext cx="1337359" cy="272603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points and radii given sequentially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4x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6" y="1584705"/>
                <a:ext cx="1337359" cy="2726037"/>
              </a:xfrm>
              <a:prstGeom prst="rect">
                <a:avLst/>
              </a:prstGeom>
              <a:blipFill>
                <a:blip r:embed="rId11"/>
                <a:stretch>
                  <a:fillRect l="-2715" r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9459917" y="165438"/>
            <a:ext cx="64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blipFill>
                <a:blip r:embed="rId12"/>
                <a:stretch>
                  <a:fillRect b="-3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blipFill>
                <a:blip r:embed="rId13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blipFill>
                <a:blip r:embed="rId14"/>
                <a:stretch>
                  <a:fillRect t="-10169" b="-2881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blipFill>
                <a:blip r:embed="rId15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4"/>
          <p:cNvCxnSpPr>
            <a:stCxn id="58" idx="3"/>
            <a:endCxn id="60" idx="1"/>
          </p:cNvCxnSpPr>
          <p:nvPr/>
        </p:nvCxnSpPr>
        <p:spPr>
          <a:xfrm flipV="1">
            <a:off x="10450794" y="1759696"/>
            <a:ext cx="360304" cy="1749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140838" y="899776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blipFill>
                <a:blip r:embed="rId16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3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209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Consolas</vt:lpstr>
      <vt:lpstr>Office Theme</vt:lpstr>
      <vt:lpstr>NWT (network topology) version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Mayerich, David</cp:lastModifiedBy>
  <cp:revision>24</cp:revision>
  <dcterms:created xsi:type="dcterms:W3CDTF">2017-06-19T15:46:42Z</dcterms:created>
  <dcterms:modified xsi:type="dcterms:W3CDTF">2023-02-06T22:48:35Z</dcterms:modified>
</cp:coreProperties>
</file>