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9" r:id="rId6"/>
    <p:sldId id="266" r:id="rId7"/>
    <p:sldId id="261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98" r:id="rId20"/>
    <p:sldId id="279" r:id="rId21"/>
    <p:sldId id="280" r:id="rId22"/>
    <p:sldId id="282" r:id="rId23"/>
    <p:sldId id="283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91" r:id="rId32"/>
    <p:sldId id="292" r:id="rId33"/>
    <p:sldId id="299" r:id="rId34"/>
    <p:sldId id="258" r:id="rId35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A6"/>
    <a:srgbClr val="2D89B1"/>
    <a:srgbClr val="3BA890"/>
    <a:srgbClr val="009BA8"/>
    <a:srgbClr val="0099C6"/>
    <a:srgbClr val="17C7D2"/>
    <a:srgbClr val="0CC7D3"/>
    <a:srgbClr val="08CFB5"/>
    <a:srgbClr val="16C7D2"/>
    <a:srgbClr val="FDE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B0265-E790-0911-5B4F-DF37DCB92071}" v="42" dt="2020-09-21T11:15:08.614"/>
    <p1510:client id="{EE22DA9C-75BF-4D72-9F15-DC16541A13A4}" v="9" dt="2018-11-12T09:05:45.611"/>
    <p1510:client id="{F263B562-0FBA-0199-72E5-975B7A196216}" v="25" dt="2020-09-21T09:34:45.6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0"/>
    <p:restoredTop sz="78021" autoAdjust="0"/>
  </p:normalViewPr>
  <p:slideViewPr>
    <p:cSldViewPr snapToGrid="0" snapToObjects="1">
      <p:cViewPr varScale="1">
        <p:scale>
          <a:sx n="68" d="100"/>
          <a:sy n="68" d="100"/>
        </p:scale>
        <p:origin x="90" y="24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 Hietala" userId="81f646e0-75ef-4a0a-b871-09e444a6b067" providerId="ADAL" clId="{EE22DA9C-75BF-4D72-9F15-DC16541A13A4}"/>
    <pc:docChg chg="custSel addSld delSld modSld">
      <pc:chgData name="Isak Hietala" userId="81f646e0-75ef-4a0a-b871-09e444a6b067" providerId="ADAL" clId="{EE22DA9C-75BF-4D72-9F15-DC16541A13A4}" dt="2018-11-12T09:05:51.793" v="58" actId="20577"/>
      <pc:docMkLst>
        <pc:docMk/>
      </pc:docMkLst>
      <pc:sldChg chg="addSp delSp modSp">
        <pc:chgData name="Isak Hietala" userId="81f646e0-75ef-4a0a-b871-09e444a6b067" providerId="ADAL" clId="{EE22DA9C-75BF-4D72-9F15-DC16541A13A4}" dt="2018-10-30T10:59:36.248" v="2"/>
        <pc:sldMkLst>
          <pc:docMk/>
          <pc:sldMk cId="1427217323" sldId="258"/>
        </pc:sldMkLst>
        <pc:spChg chg="del">
          <ac:chgData name="Isak Hietala" userId="81f646e0-75ef-4a0a-b871-09e444a6b067" providerId="ADAL" clId="{EE22DA9C-75BF-4D72-9F15-DC16541A13A4}" dt="2018-10-30T10:59:32.780" v="1"/>
          <ac:spMkLst>
            <pc:docMk/>
            <pc:sldMk cId="1427217323" sldId="258"/>
            <ac:spMk id="2" creationId="{00000000-0000-0000-0000-000000000000}"/>
          </ac:spMkLst>
        </pc:spChg>
        <pc:spChg chg="add del mod">
          <ac:chgData name="Isak Hietala" userId="81f646e0-75ef-4a0a-b871-09e444a6b067" providerId="ADAL" clId="{EE22DA9C-75BF-4D72-9F15-DC16541A13A4}" dt="2018-10-30T10:59:36.248" v="2"/>
          <ac:spMkLst>
            <pc:docMk/>
            <pc:sldMk cId="1427217323" sldId="258"/>
            <ac:spMk id="3" creationId="{A2EC4E55-F958-4D57-8FC6-2932B4F456B4}"/>
          </ac:spMkLst>
        </pc:spChg>
        <pc:spChg chg="add del mod">
          <ac:chgData name="Isak Hietala" userId="81f646e0-75ef-4a0a-b871-09e444a6b067" providerId="ADAL" clId="{EE22DA9C-75BF-4D72-9F15-DC16541A13A4}" dt="2018-10-30T10:59:36.248" v="2"/>
          <ac:spMkLst>
            <pc:docMk/>
            <pc:sldMk cId="1427217323" sldId="258"/>
            <ac:spMk id="4" creationId="{6D3985F7-6123-4FF5-B00D-FE2BBD547949}"/>
          </ac:spMkLst>
        </pc:spChg>
        <pc:spChg chg="add mod">
          <ac:chgData name="Isak Hietala" userId="81f646e0-75ef-4a0a-b871-09e444a6b067" providerId="ADAL" clId="{EE22DA9C-75BF-4D72-9F15-DC16541A13A4}" dt="2018-10-30T10:59:36.248" v="2"/>
          <ac:spMkLst>
            <pc:docMk/>
            <pc:sldMk cId="1427217323" sldId="258"/>
            <ac:spMk id="5" creationId="{4288A890-8015-47C8-860A-FCD19F475640}"/>
          </ac:spMkLst>
        </pc:spChg>
      </pc:sldChg>
      <pc:sldChg chg="addSp delSp modSp">
        <pc:chgData name="Isak Hietala" userId="81f646e0-75ef-4a0a-b871-09e444a6b067" providerId="ADAL" clId="{EE22DA9C-75BF-4D72-9F15-DC16541A13A4}" dt="2018-10-30T10:59:27.632" v="0"/>
        <pc:sldMkLst>
          <pc:docMk/>
          <pc:sldMk cId="1486941845" sldId="287"/>
        </pc:sldMkLst>
        <pc:spChg chg="del">
          <ac:chgData name="Isak Hietala" userId="81f646e0-75ef-4a0a-b871-09e444a6b067" providerId="ADAL" clId="{EE22DA9C-75BF-4D72-9F15-DC16541A13A4}" dt="2018-10-30T10:59:27.632" v="0"/>
          <ac:spMkLst>
            <pc:docMk/>
            <pc:sldMk cId="1486941845" sldId="287"/>
            <ac:spMk id="3" creationId="{5A76070B-E0A9-4875-B398-F4B56C408B39}"/>
          </ac:spMkLst>
        </pc:spChg>
        <pc:spChg chg="add mod">
          <ac:chgData name="Isak Hietala" userId="81f646e0-75ef-4a0a-b871-09e444a6b067" providerId="ADAL" clId="{EE22DA9C-75BF-4D72-9F15-DC16541A13A4}" dt="2018-10-30T10:59:27.632" v="0"/>
          <ac:spMkLst>
            <pc:docMk/>
            <pc:sldMk cId="1486941845" sldId="287"/>
            <ac:spMk id="4" creationId="{F628FDEB-0D79-4C8A-828F-3DCB5D7DFEDD}"/>
          </ac:spMkLst>
        </pc:spChg>
      </pc:sldChg>
      <pc:sldChg chg="delSp modSp add">
        <pc:chgData name="Isak Hietala" userId="81f646e0-75ef-4a0a-b871-09e444a6b067" providerId="ADAL" clId="{EE22DA9C-75BF-4D72-9F15-DC16541A13A4}" dt="2018-11-12T09:05:51.793" v="58" actId="20577"/>
        <pc:sldMkLst>
          <pc:docMk/>
          <pc:sldMk cId="2962096491" sldId="299"/>
        </pc:sldMkLst>
        <pc:spChg chg="mod">
          <ac:chgData name="Isak Hietala" userId="81f646e0-75ef-4a0a-b871-09e444a6b067" providerId="ADAL" clId="{EE22DA9C-75BF-4D72-9F15-DC16541A13A4}" dt="2018-11-08T13:24:30.296" v="34" actId="20577"/>
          <ac:spMkLst>
            <pc:docMk/>
            <pc:sldMk cId="2962096491" sldId="299"/>
            <ac:spMk id="2" creationId="{00000000-0000-0000-0000-000000000000}"/>
          </ac:spMkLst>
        </pc:spChg>
        <pc:spChg chg="mod">
          <ac:chgData name="Isak Hietala" userId="81f646e0-75ef-4a0a-b871-09e444a6b067" providerId="ADAL" clId="{EE22DA9C-75BF-4D72-9F15-DC16541A13A4}" dt="2018-11-12T09:05:51.793" v="58" actId="20577"/>
          <ac:spMkLst>
            <pc:docMk/>
            <pc:sldMk cId="2962096491" sldId="299"/>
            <ac:spMk id="3" creationId="{00000000-0000-0000-0000-000000000000}"/>
          </ac:spMkLst>
        </pc:spChg>
        <pc:picChg chg="del">
          <ac:chgData name="Isak Hietala" userId="81f646e0-75ef-4a0a-b871-09e444a6b067" providerId="ADAL" clId="{EE22DA9C-75BF-4D72-9F15-DC16541A13A4}" dt="2018-11-08T13:24:34.615" v="37" actId="478"/>
          <ac:picMkLst>
            <pc:docMk/>
            <pc:sldMk cId="2962096491" sldId="299"/>
            <ac:picMk id="8" creationId="{3A7E9143-38CC-4F9D-AF1E-CDFE5DBBE8ED}"/>
          </ac:picMkLst>
        </pc:picChg>
      </pc:sldChg>
    </pc:docChg>
  </pc:docChgLst>
  <pc:docChgLst>
    <pc:chgData name="Josef Wilzén" userId="S::joswi05@liu.se::941fdf35-1d5e-463a-8ee1-934a9966a9d0" providerId="AD" clId="Web-{540B0265-E790-0911-5B4F-DF37DCB92071}"/>
    <pc:docChg chg="delSld modSld">
      <pc:chgData name="Josef Wilzén" userId="S::joswi05@liu.se::941fdf35-1d5e-463a-8ee1-934a9966a9d0" providerId="AD" clId="Web-{540B0265-E790-0911-5B4F-DF37DCB92071}" dt="2020-09-21T11:15:08.614" v="41"/>
      <pc:docMkLst>
        <pc:docMk/>
      </pc:docMkLst>
      <pc:sldChg chg="addSp delSp modSp del">
        <pc:chgData name="Josef Wilzén" userId="S::joswi05@liu.se::941fdf35-1d5e-463a-8ee1-934a9966a9d0" providerId="AD" clId="Web-{540B0265-E790-0911-5B4F-DF37DCB92071}" dt="2020-09-21T11:15:08.614" v="41"/>
        <pc:sldMkLst>
          <pc:docMk/>
          <pc:sldMk cId="265397370" sldId="281"/>
        </pc:sldMkLst>
        <pc:spChg chg="mod">
          <ac:chgData name="Josef Wilzén" userId="S::joswi05@liu.se::941fdf35-1d5e-463a-8ee1-934a9966a9d0" providerId="AD" clId="Web-{540B0265-E790-0911-5B4F-DF37DCB92071}" dt="2020-09-21T11:10:26.450" v="34" actId="1076"/>
          <ac:spMkLst>
            <pc:docMk/>
            <pc:sldMk cId="265397370" sldId="281"/>
            <ac:spMk id="3" creationId="{00000000-0000-0000-0000-000000000000}"/>
          </ac:spMkLst>
        </pc:spChg>
        <pc:spChg chg="add del">
          <ac:chgData name="Josef Wilzén" userId="S::joswi05@liu.se::941fdf35-1d5e-463a-8ee1-934a9966a9d0" providerId="AD" clId="Web-{540B0265-E790-0911-5B4F-DF37DCB92071}" dt="2020-09-21T11:10:31.466" v="36"/>
          <ac:spMkLst>
            <pc:docMk/>
            <pc:sldMk cId="265397370" sldId="281"/>
            <ac:spMk id="4" creationId="{A6E5B5B9-A7DF-49B6-B28A-F8873E84D95C}"/>
          </ac:spMkLst>
        </pc:spChg>
        <pc:spChg chg="add del">
          <ac:chgData name="Josef Wilzén" userId="S::joswi05@liu.se::941fdf35-1d5e-463a-8ee1-934a9966a9d0" providerId="AD" clId="Web-{540B0265-E790-0911-5B4F-DF37DCB92071}" dt="2020-09-21T11:10:28.794" v="35"/>
          <ac:spMkLst>
            <pc:docMk/>
            <pc:sldMk cId="265397370" sldId="281"/>
            <ac:spMk id="7" creationId="{EB5059FC-2197-4DC5-A528-AFCF21A32566}"/>
          </ac:spMkLst>
        </pc:spChg>
        <pc:spChg chg="add del mod">
          <ac:chgData name="Josef Wilzén" userId="S::joswi05@liu.se::941fdf35-1d5e-463a-8ee1-934a9966a9d0" providerId="AD" clId="Web-{540B0265-E790-0911-5B4F-DF37DCB92071}" dt="2020-09-21T11:07:24.185" v="22"/>
          <ac:spMkLst>
            <pc:docMk/>
            <pc:sldMk cId="265397370" sldId="281"/>
            <ac:spMk id="9" creationId="{F3F8E16E-EB71-4BE7-8922-9F95A5784AE6}"/>
          </ac:spMkLst>
        </pc:spChg>
        <pc:spChg chg="add del mod">
          <ac:chgData name="Josef Wilzén" userId="S::joswi05@liu.se::941fdf35-1d5e-463a-8ee1-934a9966a9d0" providerId="AD" clId="Web-{540B0265-E790-0911-5B4F-DF37DCB92071}" dt="2020-09-21T11:10:22.575" v="33"/>
          <ac:spMkLst>
            <pc:docMk/>
            <pc:sldMk cId="265397370" sldId="281"/>
            <ac:spMk id="11" creationId="{A3302C4E-841B-4AFA-8A5A-56327DBB515E}"/>
          </ac:spMkLst>
        </pc:spChg>
        <pc:spChg chg="add del mod">
          <ac:chgData name="Josef Wilzén" userId="S::joswi05@liu.se::941fdf35-1d5e-463a-8ee1-934a9966a9d0" providerId="AD" clId="Web-{540B0265-E790-0911-5B4F-DF37DCB92071}" dt="2020-09-21T11:09:23.898" v="29"/>
          <ac:spMkLst>
            <pc:docMk/>
            <pc:sldMk cId="265397370" sldId="281"/>
            <ac:spMk id="12" creationId="{83019B56-ED49-4381-9B3D-33C9487F9F08}"/>
          </ac:spMkLst>
        </pc:spChg>
        <pc:picChg chg="del mod">
          <ac:chgData name="Josef Wilzén" userId="S::joswi05@liu.se::941fdf35-1d5e-463a-8ee1-934a9966a9d0" providerId="AD" clId="Web-{540B0265-E790-0911-5B4F-DF37DCB92071}" dt="2020-09-21T11:10:42.076" v="39"/>
          <ac:picMkLst>
            <pc:docMk/>
            <pc:sldMk cId="265397370" sldId="281"/>
            <ac:picMk id="6" creationId="{1EEEBF4C-EBA2-4906-B542-30920CC40DA5}"/>
          </ac:picMkLst>
        </pc:picChg>
      </pc:sldChg>
      <pc:sldChg chg="delSp">
        <pc:chgData name="Josef Wilzén" userId="S::joswi05@liu.se::941fdf35-1d5e-463a-8ee1-934a9966a9d0" providerId="AD" clId="Web-{540B0265-E790-0911-5B4F-DF37DCB92071}" dt="2020-09-21T11:14:48.503" v="40"/>
        <pc:sldMkLst>
          <pc:docMk/>
          <pc:sldMk cId="952125032" sldId="285"/>
        </pc:sldMkLst>
        <pc:picChg chg="del">
          <ac:chgData name="Josef Wilzén" userId="S::joswi05@liu.se::941fdf35-1d5e-463a-8ee1-934a9966a9d0" providerId="AD" clId="Web-{540B0265-E790-0911-5B4F-DF37DCB92071}" dt="2020-09-21T11:14:48.503" v="40"/>
          <ac:picMkLst>
            <pc:docMk/>
            <pc:sldMk cId="952125032" sldId="285"/>
            <ac:picMk id="6" creationId="{1EEEBF4C-EBA2-4906-B542-30920CC40DA5}"/>
          </ac:picMkLst>
        </pc:picChg>
      </pc:sldChg>
    </pc:docChg>
  </pc:docChgLst>
  <pc:docChgLst>
    <pc:chgData name="Isak Hietala" userId="81f646e0-75ef-4a0a-b871-09e444a6b067" providerId="ADAL" clId="{8B34FC10-E5DB-4310-8D6F-6B908C1D82D6}"/>
    <pc:docChg chg="undo custSel delSld modSld modMainMaster">
      <pc:chgData name="Isak Hietala" userId="81f646e0-75ef-4a0a-b871-09e444a6b067" providerId="ADAL" clId="{8B34FC10-E5DB-4310-8D6F-6B908C1D82D6}" dt="2018-09-10T13:43:42.031" v="99" actId="2696"/>
      <pc:docMkLst>
        <pc:docMk/>
      </pc:docMkLst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1106531535" sldId="261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1106531535" sldId="261"/>
            <ac:picMk id="8" creationId="{EDE3ECF4-D287-4642-9E3B-A9107B127A65}"/>
          </ac:picMkLst>
        </pc:picChg>
      </pc:sldChg>
      <pc:sldChg chg="addSp delSp modSp">
        <pc:chgData name="Isak Hietala" userId="81f646e0-75ef-4a0a-b871-09e444a6b067" providerId="ADAL" clId="{8B34FC10-E5DB-4310-8D6F-6B908C1D82D6}" dt="2018-09-05T08:56:00.634" v="2"/>
        <pc:sldMkLst>
          <pc:docMk/>
          <pc:sldMk cId="3533190172" sldId="266"/>
        </pc:sldMkLst>
        <pc:spChg chg="del">
          <ac:chgData name="Isak Hietala" userId="81f646e0-75ef-4a0a-b871-09e444a6b067" providerId="ADAL" clId="{8B34FC10-E5DB-4310-8D6F-6B908C1D82D6}" dt="2018-09-05T08:56:00.634" v="2"/>
          <ac:spMkLst>
            <pc:docMk/>
            <pc:sldMk cId="3533190172" sldId="266"/>
            <ac:spMk id="3" creationId="{00000000-0000-0000-0000-000000000000}"/>
          </ac:spMkLst>
        </pc:spChg>
        <pc:spChg chg="add mod">
          <ac:chgData name="Isak Hietala" userId="81f646e0-75ef-4a0a-b871-09e444a6b067" providerId="ADAL" clId="{8B34FC10-E5DB-4310-8D6F-6B908C1D82D6}" dt="2018-09-05T08:56:00.634" v="2"/>
          <ac:spMkLst>
            <pc:docMk/>
            <pc:sldMk cId="3533190172" sldId="266"/>
            <ac:spMk id="4" creationId="{D69665F6-81AD-4ED0-A966-64E672A92C97}"/>
          </ac:spMkLst>
        </pc:sp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3768702815" sldId="269"/>
        </pc:sldMkLst>
        <pc:graphicFrameChg chg="mod">
          <ac:chgData name="Isak Hietala" userId="81f646e0-75ef-4a0a-b871-09e444a6b067" providerId="ADAL" clId="{8B34FC10-E5DB-4310-8D6F-6B908C1D82D6}" dt="2018-09-05T08:55:50.038" v="0"/>
          <ac:graphicFrameMkLst>
            <pc:docMk/>
            <pc:sldMk cId="3768702815" sldId="269"/>
            <ac:graphicFrameMk id="6" creationId="{692A3788-A0C5-47F6-A00B-A06848ED01A1}"/>
          </ac:graphicFrameMkLst>
        </pc:graphicFrame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768702815" sldId="269"/>
            <ac:picMk id="7" creationId="{38D66BDD-DCF2-454B-A2D4-CA08BA8B082A}"/>
          </ac:picMkLst>
        </pc:picChg>
      </pc:sldChg>
      <pc:sldChg chg="addSp delSp modSp">
        <pc:chgData name="Isak Hietala" userId="81f646e0-75ef-4a0a-b871-09e444a6b067" providerId="ADAL" clId="{8B34FC10-E5DB-4310-8D6F-6B908C1D82D6}" dt="2018-09-10T13:27:14.785" v="58" actId="1076"/>
        <pc:sldMkLst>
          <pc:docMk/>
          <pc:sldMk cId="1748347390" sldId="274"/>
        </pc:sldMkLst>
        <pc:spChg chg="mod">
          <ac:chgData name="Isak Hietala" userId="81f646e0-75ef-4a0a-b871-09e444a6b067" providerId="ADAL" clId="{8B34FC10-E5DB-4310-8D6F-6B908C1D82D6}" dt="2018-09-10T13:26:54.997" v="55" actId="6549"/>
          <ac:spMkLst>
            <pc:docMk/>
            <pc:sldMk cId="1748347390" sldId="274"/>
            <ac:spMk id="3" creationId="{00000000-0000-0000-0000-000000000000}"/>
          </ac:spMkLst>
        </pc:spChg>
        <pc:picChg chg="del mod">
          <ac:chgData name="Isak Hietala" userId="81f646e0-75ef-4a0a-b871-09e444a6b067" providerId="ADAL" clId="{8B34FC10-E5DB-4310-8D6F-6B908C1D82D6}" dt="2018-09-05T09:26:52.294" v="10" actId="478"/>
          <ac:picMkLst>
            <pc:docMk/>
            <pc:sldMk cId="1748347390" sldId="274"/>
            <ac:picMk id="6" creationId="{62857E2F-9C1B-4A78-8C53-8BEE2581F57D}"/>
          </ac:picMkLst>
        </pc:picChg>
        <pc:picChg chg="add mod">
          <ac:chgData name="Isak Hietala" userId="81f646e0-75ef-4a0a-b871-09e444a6b067" providerId="ADAL" clId="{8B34FC10-E5DB-4310-8D6F-6B908C1D82D6}" dt="2018-09-10T13:27:14.785" v="58" actId="1076"/>
          <ac:picMkLst>
            <pc:docMk/>
            <pc:sldMk cId="1748347390" sldId="274"/>
            <ac:picMk id="6" creationId="{EC74F5F0-BED7-4804-B610-069953641FE6}"/>
          </ac:picMkLst>
        </pc:picChg>
      </pc:sldChg>
      <pc:sldChg chg="addSp delSp modSp">
        <pc:chgData name="Isak Hietala" userId="81f646e0-75ef-4a0a-b871-09e444a6b067" providerId="ADAL" clId="{8B34FC10-E5DB-4310-8D6F-6B908C1D82D6}" dt="2018-09-10T13:28:21.322" v="91" actId="20577"/>
        <pc:sldMkLst>
          <pc:docMk/>
          <pc:sldMk cId="2739597021" sldId="275"/>
        </pc:sldMkLst>
        <pc:spChg chg="mod">
          <ac:chgData name="Isak Hietala" userId="81f646e0-75ef-4a0a-b871-09e444a6b067" providerId="ADAL" clId="{8B34FC10-E5DB-4310-8D6F-6B908C1D82D6}" dt="2018-09-10T13:28:21.322" v="91" actId="20577"/>
          <ac:spMkLst>
            <pc:docMk/>
            <pc:sldMk cId="2739597021" sldId="275"/>
            <ac:spMk id="3" creationId="{00000000-0000-0000-0000-000000000000}"/>
          </ac:spMkLst>
        </pc:spChg>
        <pc:spChg chg="add del">
          <ac:chgData name="Isak Hietala" userId="81f646e0-75ef-4a0a-b871-09e444a6b067" providerId="ADAL" clId="{8B34FC10-E5DB-4310-8D6F-6B908C1D82D6}" dt="2018-09-05T09:25:30.350" v="6"/>
          <ac:spMkLst>
            <pc:docMk/>
            <pc:sldMk cId="2739597021" sldId="275"/>
            <ac:spMk id="4" creationId="{4065AD83-87E8-4A08-85C2-F38BD5F4792D}"/>
          </ac:spMkLst>
        </pc:spChg>
        <pc:spChg chg="add del">
          <ac:chgData name="Isak Hietala" userId="81f646e0-75ef-4a0a-b871-09e444a6b067" providerId="ADAL" clId="{8B34FC10-E5DB-4310-8D6F-6B908C1D82D6}" dt="2018-09-05T09:25:31.979" v="8"/>
          <ac:spMkLst>
            <pc:docMk/>
            <pc:sldMk cId="2739597021" sldId="275"/>
            <ac:spMk id="6" creationId="{DFBE69FB-53AB-434A-A113-F455ED12CF4C}"/>
          </ac:spMkLst>
        </pc:spChg>
        <pc:picChg chg="add mod">
          <ac:chgData name="Isak Hietala" userId="81f646e0-75ef-4a0a-b871-09e444a6b067" providerId="ADAL" clId="{8B34FC10-E5DB-4310-8D6F-6B908C1D82D6}" dt="2018-09-10T13:27:43.964" v="64" actId="14100"/>
          <ac:picMkLst>
            <pc:docMk/>
            <pc:sldMk cId="2739597021" sldId="275"/>
            <ac:picMk id="6" creationId="{0C468235-F756-4EE9-8C2D-3B082012BC9C}"/>
          </ac:picMkLst>
        </pc:picChg>
        <pc:picChg chg="add del mod">
          <ac:chgData name="Isak Hietala" userId="81f646e0-75ef-4a0a-b871-09e444a6b067" providerId="ADAL" clId="{8B34FC10-E5DB-4310-8D6F-6B908C1D82D6}" dt="2018-09-06T20:24:15.696" v="34" actId="478"/>
          <ac:picMkLst>
            <pc:docMk/>
            <pc:sldMk cId="2739597021" sldId="275"/>
            <ac:picMk id="7" creationId="{F7FAF1D0-0AE4-470C-A75E-2FC8C55997D7}"/>
          </ac:picMkLst>
        </pc:picChg>
      </pc:sldChg>
      <pc:sldChg chg="addSp delSp modSp">
        <pc:chgData name="Isak Hietala" userId="81f646e0-75ef-4a0a-b871-09e444a6b067" providerId="ADAL" clId="{8B34FC10-E5DB-4310-8D6F-6B908C1D82D6}" dt="2018-09-05T08:56:06.945" v="3"/>
        <pc:sldMkLst>
          <pc:docMk/>
          <pc:sldMk cId="291473095" sldId="277"/>
        </pc:sldMkLst>
        <pc:spChg chg="del">
          <ac:chgData name="Isak Hietala" userId="81f646e0-75ef-4a0a-b871-09e444a6b067" providerId="ADAL" clId="{8B34FC10-E5DB-4310-8D6F-6B908C1D82D6}" dt="2018-09-05T08:56:06.945" v="3"/>
          <ac:spMkLst>
            <pc:docMk/>
            <pc:sldMk cId="291473095" sldId="277"/>
            <ac:spMk id="3" creationId="{A5BED0A9-C685-4D7A-B0A6-F1CDC19B8196}"/>
          </ac:spMkLst>
        </pc:spChg>
        <pc:spChg chg="add mod">
          <ac:chgData name="Isak Hietala" userId="81f646e0-75ef-4a0a-b871-09e444a6b067" providerId="ADAL" clId="{8B34FC10-E5DB-4310-8D6F-6B908C1D82D6}" dt="2018-09-05T08:56:06.945" v="3"/>
          <ac:spMkLst>
            <pc:docMk/>
            <pc:sldMk cId="291473095" sldId="277"/>
            <ac:spMk id="4" creationId="{AA411A8A-8076-4CBC-8BAB-C375577F6C42}"/>
          </ac:spMkLst>
        </pc:sp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2790174906" sldId="279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2790174906" sldId="279"/>
            <ac:picMk id="6" creationId="{1EEEBF4C-EBA2-4906-B542-30920CC40DA5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2790174906" sldId="279"/>
            <ac:picMk id="7" creationId="{96A5EBE7-761A-47EC-82B1-C1F90B0DF58B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2790174906" sldId="279"/>
            <ac:picMk id="8" creationId="{4BFFB837-395B-4801-8ADE-BA5AD0C6ED0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3991257484" sldId="280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991257484" sldId="280"/>
            <ac:picMk id="6" creationId="{1EEEBF4C-EBA2-4906-B542-30920CC40DA5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991257484" sldId="280"/>
            <ac:picMk id="9" creationId="{62A7FF02-9315-4D28-A18B-2A2510F656F5}"/>
          </ac:picMkLst>
        </pc:picChg>
      </pc:sldChg>
      <pc:sldChg chg="modSp">
        <pc:chgData name="Isak Hietala" userId="81f646e0-75ef-4a0a-b871-09e444a6b067" providerId="ADAL" clId="{8B34FC10-E5DB-4310-8D6F-6B908C1D82D6}" dt="2018-09-05T08:55:50.137" v="1" actId="27636"/>
        <pc:sldMkLst>
          <pc:docMk/>
          <pc:sldMk cId="265397370" sldId="281"/>
        </pc:sldMkLst>
        <pc:spChg chg="mod">
          <ac:chgData name="Isak Hietala" userId="81f646e0-75ef-4a0a-b871-09e444a6b067" providerId="ADAL" clId="{8B34FC10-E5DB-4310-8D6F-6B908C1D82D6}" dt="2018-09-05T08:55:50.137" v="1" actId="27636"/>
          <ac:spMkLst>
            <pc:docMk/>
            <pc:sldMk cId="265397370" sldId="281"/>
            <ac:spMk id="2" creationId="{00000000-0000-0000-0000-000000000000}"/>
          </ac:spMkLst>
        </pc:sp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265397370" sldId="281"/>
            <ac:picMk id="6" creationId="{1EEEBF4C-EBA2-4906-B542-30920CC40DA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3375479976" sldId="282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375479976" sldId="282"/>
            <ac:picMk id="6" creationId="{1EEEBF4C-EBA2-4906-B542-30920CC40DA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3869600333" sldId="283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869600333" sldId="283"/>
            <ac:picMk id="6" creationId="{1EEEBF4C-EBA2-4906-B542-30920CC40DA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4133416992" sldId="284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4133416992" sldId="284"/>
            <ac:picMk id="6" creationId="{1EEEBF4C-EBA2-4906-B542-30920CC40DA5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4133416992" sldId="284"/>
            <ac:picMk id="7" creationId="{F9BB86CD-529B-475C-9210-016B7D0851A7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952125032" sldId="285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952125032" sldId="285"/>
            <ac:picMk id="6" creationId="{1EEEBF4C-EBA2-4906-B542-30920CC40DA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3466082804" sldId="286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466082804" sldId="286"/>
            <ac:picMk id="6" creationId="{1EEEBF4C-EBA2-4906-B542-30920CC40DA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652567620" sldId="288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652567620" sldId="288"/>
            <ac:picMk id="6" creationId="{1EEEBF4C-EBA2-4906-B542-30920CC40DA5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2483339263" sldId="289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2483339263" sldId="289"/>
            <ac:picMk id="6" creationId="{1EEEBF4C-EBA2-4906-B542-30920CC40DA5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2483339263" sldId="289"/>
            <ac:picMk id="7" creationId="{AABA7544-1190-44DB-8B1F-15E43F469801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847514317" sldId="290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847514317" sldId="290"/>
            <ac:picMk id="6" creationId="{1EEEBF4C-EBA2-4906-B542-30920CC40DA5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847514317" sldId="290"/>
            <ac:picMk id="8" creationId="{4AA2A3FB-F6BB-4465-9965-980B202FBAC4}"/>
          </ac:picMkLst>
        </pc:picChg>
      </pc:sldChg>
      <pc:sldChg chg="addSp delSp modSp">
        <pc:chgData name="Isak Hietala" userId="81f646e0-75ef-4a0a-b871-09e444a6b067" providerId="ADAL" clId="{8B34FC10-E5DB-4310-8D6F-6B908C1D82D6}" dt="2018-09-10T13:34:30.212" v="94" actId="14100"/>
        <pc:sldMkLst>
          <pc:docMk/>
          <pc:sldMk cId="3098098055" sldId="291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098098055" sldId="291"/>
            <ac:picMk id="6" creationId="{1EEEBF4C-EBA2-4906-B542-30920CC40DA5}"/>
          </ac:picMkLst>
        </pc:picChg>
        <pc:picChg chg="del mod">
          <ac:chgData name="Isak Hietala" userId="81f646e0-75ef-4a0a-b871-09e444a6b067" providerId="ADAL" clId="{8B34FC10-E5DB-4310-8D6F-6B908C1D82D6}" dt="2018-09-10T13:34:09.450" v="92" actId="478"/>
          <ac:picMkLst>
            <pc:docMk/>
            <pc:sldMk cId="3098098055" sldId="291"/>
            <ac:picMk id="7" creationId="{60AF54C1-BBF4-4DCE-B904-A07AAAA24653}"/>
          </ac:picMkLst>
        </pc:picChg>
        <pc:picChg chg="add mod">
          <ac:chgData name="Isak Hietala" userId="81f646e0-75ef-4a0a-b871-09e444a6b067" providerId="ADAL" clId="{8B34FC10-E5DB-4310-8D6F-6B908C1D82D6}" dt="2018-09-10T13:34:30.212" v="94" actId="14100"/>
          <ac:picMkLst>
            <pc:docMk/>
            <pc:sldMk cId="3098098055" sldId="291"/>
            <ac:picMk id="8" creationId="{6B98E0C7-42EE-43ED-95A8-23592AF02F57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159035488" sldId="292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159035488" sldId="292"/>
            <ac:picMk id="6" creationId="{1EEEBF4C-EBA2-4906-B542-30920CC40DA5}"/>
          </ac:picMkLst>
        </pc:picChg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159035488" sldId="292"/>
            <ac:picMk id="8" creationId="{3A7E9143-38CC-4F9D-AF1E-CDFE5DBBE8ED}"/>
          </ac:picMkLst>
        </pc:picChg>
      </pc:sldChg>
      <pc:sldChg chg="modSp">
        <pc:chgData name="Isak Hietala" userId="81f646e0-75ef-4a0a-b871-09e444a6b067" providerId="ADAL" clId="{8B34FC10-E5DB-4310-8D6F-6B908C1D82D6}" dt="2018-09-05T08:55:50.038" v="0"/>
        <pc:sldMkLst>
          <pc:docMk/>
          <pc:sldMk cId="3750962220" sldId="298"/>
        </pc:sldMkLst>
        <pc:picChg chg="mod">
          <ac:chgData name="Isak Hietala" userId="81f646e0-75ef-4a0a-b871-09e444a6b067" providerId="ADAL" clId="{8B34FC10-E5DB-4310-8D6F-6B908C1D82D6}" dt="2018-09-05T08:55:50.038" v="0"/>
          <ac:picMkLst>
            <pc:docMk/>
            <pc:sldMk cId="3750962220" sldId="298"/>
            <ac:picMk id="6" creationId="{54A379ED-EB29-4D90-985C-A58AEB57988F}"/>
          </ac:picMkLst>
        </pc:picChg>
      </pc:sldChg>
      <pc:sldMasterChg chg="modSldLayout">
        <pc:chgData name="Isak Hietala" userId="81f646e0-75ef-4a0a-b871-09e444a6b067" providerId="ADAL" clId="{8B34FC10-E5DB-4310-8D6F-6B908C1D82D6}" dt="2018-09-05T08:55:50.038" v="0"/>
        <pc:sldMasterMkLst>
          <pc:docMk/>
          <pc:sldMasterMk cId="2218094259" sldId="2147483648"/>
        </pc:sldMasterMkLst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4290602827" sldId="2147483649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4290602827" sldId="2147483649"/>
              <ac:spMk id="2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4290602827" sldId="2147483649"/>
              <ac:spMk id="3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4290602827" sldId="2147483649"/>
              <ac:picMk id="6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356759148" sldId="2147483660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6759148" sldId="2147483660"/>
              <ac:spMk id="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6759148" sldId="2147483660"/>
              <ac:spMk id="15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6759148" sldId="2147483660"/>
              <ac:spMk id="16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6759148" sldId="2147483660"/>
              <ac:spMk id="20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6759148" sldId="2147483660"/>
              <ac:spMk id="21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356759148" sldId="2147483660"/>
              <ac:picMk id="14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356759148" sldId="2147483660"/>
              <ac:cxnSpMk id="9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532732258" sldId="2147483661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32732258" sldId="2147483661"/>
              <ac:spMk id="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32732258" sldId="2147483661"/>
              <ac:spMk id="5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32732258" sldId="2147483661"/>
              <ac:spMk id="12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32732258" sldId="2147483661"/>
              <ac:spMk id="13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32732258" sldId="2147483661"/>
              <ac:spMk id="1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32732258" sldId="2147483661"/>
              <ac:spMk id="20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532732258" sldId="2147483661"/>
              <ac:picMk id="11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1532732258" sldId="2147483661"/>
              <ac:cxnSpMk id="9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898496618" sldId="2147483662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98496618" sldId="2147483662"/>
              <ac:spMk id="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98496618" sldId="2147483662"/>
              <ac:spMk id="6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898496618" sldId="2147483662"/>
              <ac:picMk id="5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2294348392" sldId="2147483663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294348392" sldId="2147483663"/>
              <ac:spMk id="3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294348392" sldId="2147483663"/>
              <ac:spMk id="12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294348392" sldId="2147483663"/>
              <ac:spMk id="13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294348392" sldId="2147483663"/>
              <ac:spMk id="1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294348392" sldId="2147483663"/>
              <ac:spMk id="29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2294348392" sldId="2147483663"/>
              <ac:picMk id="11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2294348392" sldId="2147483663"/>
              <ac:cxnSpMk id="9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3912440609" sldId="2147483664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912440609" sldId="2147483664"/>
              <ac:spMk id="8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912440609" sldId="2147483664"/>
              <ac:spMk id="9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3912440609" sldId="2147483664"/>
              <ac:picMk id="10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281665027" sldId="2147483665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81665027" sldId="2147483665"/>
              <ac:spMk id="8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81665027" sldId="2147483665"/>
              <ac:spMk id="9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281665027" sldId="2147483665"/>
              <ac:picMk id="10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817755084" sldId="2147483666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7755084" sldId="2147483666"/>
              <ac:spMk id="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7755084" sldId="2147483666"/>
              <ac:spMk id="9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817755084" sldId="2147483666"/>
              <ac:picMk id="6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817755084" sldId="2147483667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7755084" sldId="2147483667"/>
              <ac:spMk id="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7755084" sldId="2147483667"/>
              <ac:spMk id="6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817755084" sldId="2147483667"/>
              <ac:picMk id="5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818505255" sldId="2147483673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8505255" sldId="2147483673"/>
              <ac:spMk id="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8505255" sldId="2147483673"/>
              <ac:spMk id="10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8505255" sldId="2147483673"/>
              <ac:spMk id="11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818505255" sldId="2147483673"/>
              <ac:spMk id="12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818505255" sldId="2147483673"/>
              <ac:picMk id="8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1818505255" sldId="2147483673"/>
              <ac:cxnSpMk id="9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352406219" sldId="2147483674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2406219" sldId="2147483674"/>
              <ac:spMk id="2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352406219" sldId="2147483674"/>
              <ac:spMk id="3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352406219" sldId="2147483674"/>
              <ac:picMk id="7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352406219" sldId="2147483674"/>
              <ac:cxnSpMk id="6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295166342" sldId="2147483675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295166342" sldId="2147483675"/>
              <ac:spMk id="7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295166342" sldId="2147483675"/>
              <ac:spMk id="8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295166342" sldId="2147483675"/>
              <ac:picMk id="11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1295166342" sldId="2147483675"/>
              <ac:cxnSpMk id="9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555319301" sldId="2147483676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55319301" sldId="2147483676"/>
              <ac:spMk id="7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55319301" sldId="2147483676"/>
              <ac:spMk id="8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555319301" sldId="2147483676"/>
              <ac:picMk id="11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1555319301" sldId="2147483676"/>
              <ac:cxnSpMk id="9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2137100237" sldId="2147483678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137100237" sldId="2147483678"/>
              <ac:spMk id="8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137100237" sldId="2147483678"/>
              <ac:spMk id="9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2137100237" sldId="2147483678"/>
              <ac:picMk id="10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433925857" sldId="2147483680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433925857" sldId="2147483680"/>
              <ac:spMk id="5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433925857" sldId="2147483680"/>
              <ac:spMk id="6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433925857" sldId="2147483680"/>
              <ac:picMk id="8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548233367" sldId="2147483681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48233367" sldId="2147483681"/>
              <ac:spMk id="8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48233367" sldId="2147483681"/>
              <ac:spMk id="9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548233367" sldId="2147483681"/>
              <ac:picMk id="10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501252996" sldId="2147483682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01252996" sldId="2147483682"/>
              <ac:spMk id="14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501252996" sldId="2147483682"/>
              <ac:spMk id="15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501252996" sldId="2147483682"/>
              <ac:picMk id="17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1501252996" sldId="2147483682"/>
              <ac:cxnSpMk id="16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662739668" sldId="2147483684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662739668" sldId="2147483684"/>
              <ac:spMk id="12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662739668" sldId="2147483684"/>
              <ac:spMk id="13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662739668" sldId="2147483684"/>
              <ac:picMk id="15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1662739668" sldId="2147483684"/>
              <ac:cxnSpMk id="14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437116466" sldId="2147483686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437116466" sldId="2147483686"/>
              <ac:spMk id="12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437116466" sldId="2147483686"/>
              <ac:spMk id="13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437116466" sldId="2147483686"/>
              <ac:picMk id="15" creationId="{00000000-0000-0000-0000-000000000000}"/>
            </ac:picMkLst>
          </pc:picChg>
          <pc:cxnChg chg="mod">
            <ac:chgData name="Isak Hietala" userId="81f646e0-75ef-4a0a-b871-09e444a6b067" providerId="ADAL" clId="{8B34FC10-E5DB-4310-8D6F-6B908C1D82D6}" dt="2018-09-05T08:55:50.038" v="0"/>
            <ac:cxnSpMkLst>
              <pc:docMk/>
              <pc:sldMasterMk cId="2218094259" sldId="2147483648"/>
              <pc:sldLayoutMk cId="437116466" sldId="2147483686"/>
              <ac:cxnSpMk id="14" creationId="{00000000-0000-0000-0000-000000000000}"/>
            </ac:cxnSpMkLst>
          </pc:cxn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195740084" sldId="2147483691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95740084" sldId="2147483691"/>
              <ac:spMk id="7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195740084" sldId="2147483691"/>
              <ac:spMk id="13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195740084" sldId="2147483691"/>
              <ac:picMk id="12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2006811972" sldId="2147483692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006811972" sldId="2147483692"/>
              <ac:spMk id="6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2006811972" sldId="2147483692"/>
              <ac:spMk id="14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2006811972" sldId="2147483692"/>
              <ac:picMk id="13" creationId="{00000000-0000-0000-0000-000000000000}"/>
            </ac:picMkLst>
          </pc:picChg>
        </pc:sldLayoutChg>
        <pc:sldLayoutChg chg="modSp">
          <pc:chgData name="Isak Hietala" userId="81f646e0-75ef-4a0a-b871-09e444a6b067" providerId="ADAL" clId="{8B34FC10-E5DB-4310-8D6F-6B908C1D82D6}" dt="2018-09-05T08:55:50.038" v="0"/>
          <pc:sldLayoutMkLst>
            <pc:docMk/>
            <pc:sldMasterMk cId="2218094259" sldId="2147483648"/>
            <pc:sldLayoutMk cId="570073850" sldId="2147483693"/>
          </pc:sldLayoutMkLst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570073850" sldId="2147483693"/>
              <ac:spMk id="6" creationId="{00000000-0000-0000-0000-000000000000}"/>
            </ac:spMkLst>
          </pc:spChg>
          <pc:spChg chg="mod">
            <ac:chgData name="Isak Hietala" userId="81f646e0-75ef-4a0a-b871-09e444a6b067" providerId="ADAL" clId="{8B34FC10-E5DB-4310-8D6F-6B908C1D82D6}" dt="2018-09-05T08:55:50.038" v="0"/>
            <ac:spMkLst>
              <pc:docMk/>
              <pc:sldMasterMk cId="2218094259" sldId="2147483648"/>
              <pc:sldLayoutMk cId="570073850" sldId="2147483693"/>
              <ac:spMk id="14" creationId="{00000000-0000-0000-0000-000000000000}"/>
            </ac:spMkLst>
          </pc:spChg>
          <pc:picChg chg="mod">
            <ac:chgData name="Isak Hietala" userId="81f646e0-75ef-4a0a-b871-09e444a6b067" providerId="ADAL" clId="{8B34FC10-E5DB-4310-8D6F-6B908C1D82D6}" dt="2018-09-05T08:55:50.038" v="0"/>
            <ac:picMkLst>
              <pc:docMk/>
              <pc:sldMasterMk cId="2218094259" sldId="2147483648"/>
              <pc:sldLayoutMk cId="570073850" sldId="2147483693"/>
              <ac:picMk id="13" creationId="{00000000-0000-0000-0000-000000000000}"/>
            </ac:picMkLst>
          </pc:picChg>
        </pc:sldLayoutChg>
      </pc:sldMasterChg>
    </pc:docChg>
  </pc:docChgLst>
  <pc:docChgLst>
    <pc:chgData name="Josef Wilzén" userId="S::joswi05@liu.se::941fdf35-1d5e-463a-8ee1-934a9966a9d0" providerId="AD" clId="Web-{F263B562-0FBA-0199-72E5-975B7A196216}"/>
    <pc:docChg chg="modSld">
      <pc:chgData name="Josef Wilzén" userId="S::joswi05@liu.se::941fdf35-1d5e-463a-8ee1-934a9966a9d0" providerId="AD" clId="Web-{F263B562-0FBA-0199-72E5-975B7A196216}" dt="2020-09-21T09:34:45.627" v="23" actId="1076"/>
      <pc:docMkLst>
        <pc:docMk/>
      </pc:docMkLst>
      <pc:sldChg chg="modSp">
        <pc:chgData name="Josef Wilzén" userId="S::joswi05@liu.se::941fdf35-1d5e-463a-8ee1-934a9966a9d0" providerId="AD" clId="Web-{F263B562-0FBA-0199-72E5-975B7A196216}" dt="2020-09-21T09:33:05.453" v="17" actId="20577"/>
        <pc:sldMkLst>
          <pc:docMk/>
          <pc:sldMk cId="387622650" sldId="256"/>
        </pc:sldMkLst>
        <pc:spChg chg="mod">
          <ac:chgData name="Josef Wilzén" userId="S::joswi05@liu.se::941fdf35-1d5e-463a-8ee1-934a9966a9d0" providerId="AD" clId="Web-{F263B562-0FBA-0199-72E5-975B7A196216}" dt="2020-09-21T09:33:05.453" v="17" actId="20577"/>
          <ac:spMkLst>
            <pc:docMk/>
            <pc:sldMk cId="387622650" sldId="256"/>
            <ac:spMk id="2" creationId="{00000000-0000-0000-0000-000000000000}"/>
          </ac:spMkLst>
        </pc:spChg>
        <pc:spChg chg="mod">
          <ac:chgData name="Josef Wilzén" userId="S::joswi05@liu.se::941fdf35-1d5e-463a-8ee1-934a9966a9d0" providerId="AD" clId="Web-{F263B562-0FBA-0199-72E5-975B7A196216}" dt="2020-09-21T09:32:23.639" v="15" actId="20577"/>
          <ac:spMkLst>
            <pc:docMk/>
            <pc:sldMk cId="387622650" sldId="256"/>
            <ac:spMk id="3" creationId="{00000000-0000-0000-0000-000000000000}"/>
          </ac:spMkLst>
        </pc:spChg>
      </pc:sldChg>
      <pc:sldChg chg="modSp">
        <pc:chgData name="Josef Wilzén" userId="S::joswi05@liu.se::941fdf35-1d5e-463a-8ee1-934a9966a9d0" providerId="AD" clId="Web-{F263B562-0FBA-0199-72E5-975B7A196216}" dt="2020-09-21T09:34:45.627" v="23" actId="1076"/>
        <pc:sldMkLst>
          <pc:docMk/>
          <pc:sldMk cId="2640562835" sldId="272"/>
        </pc:sldMkLst>
        <pc:spChg chg="mod">
          <ac:chgData name="Josef Wilzén" userId="S::joswi05@liu.se::941fdf35-1d5e-463a-8ee1-934a9966a9d0" providerId="AD" clId="Web-{F263B562-0FBA-0199-72E5-975B7A196216}" dt="2020-09-21T09:34:45.627" v="23" actId="1076"/>
          <ac:spMkLst>
            <pc:docMk/>
            <pc:sldMk cId="2640562835" sldId="2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9/21/2020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9/21/2020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910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26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113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8538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55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70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893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7024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683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1431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74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099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238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235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545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9031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9320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09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16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78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v-SE" dirty="0"/>
                  <a:t>Exempel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𝐷𝑖𝑎𝑝𝑒𝑟𝑠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𝐵𝑒𝑒𝑟</m:t>
                            </m:r>
                          </m:e>
                        </m:d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v-SE" dirty="0"/>
                  <a:t>Exempel </a:t>
                </a:r>
                <a:r>
                  <a:rPr lang="sv-SE" b="0" i="0">
                    <a:latin typeface="Cambria Math" panose="02040503050406030204" pitchFamily="18" charset="0"/>
                  </a:rPr>
                  <a:t>𝜎({𝐷𝑖𝑎𝑝𝑒𝑟𝑠, 𝐵𝑒𝑒𝑟})=3</a:t>
                </a:r>
                <a:endParaRPr lang="sv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537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844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v-SE" dirty="0"/>
                  <a:t>Exempel: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𝐷𝑖𝑎𝑝𝑒𝑟𝑠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→{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sv-S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𝐷𝑖𝑎𝑝𝑒𝑟𝑠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→{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sv-SE" dirty="0"/>
                  <a:t>Exempel: </a:t>
                </a:r>
              </a:p>
              <a:p>
                <a:r>
                  <a:rPr lang="sv-SE" b="0" i="0">
                    <a:latin typeface="Cambria Math" panose="02040503050406030204" pitchFamily="18" charset="0"/>
                  </a:rPr>
                  <a:t>s({𝐷𝑖𝑎𝑝𝑒𝑟𝑠}→{𝐵𝑒𝑒𝑟})=3/5=0.6</a:t>
                </a:r>
                <a:endParaRPr lang="sv-SE" b="0" i="1" dirty="0">
                  <a:latin typeface="Cambria Math" panose="02040503050406030204" pitchFamily="18" charset="0"/>
                </a:endParaRPr>
              </a:p>
              <a:p>
                <a:r>
                  <a:rPr lang="sv-SE" b="0" i="0">
                    <a:latin typeface="Cambria Math" panose="02040503050406030204" pitchFamily="18" charset="0"/>
                  </a:rPr>
                  <a:t>c({𝐷𝑖𝑎𝑝𝑒𝑟𝑠}→{𝐵𝑒𝑒𝑟})=3/4=0.75</a:t>
                </a:r>
                <a:endParaRPr lang="sv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516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077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C25B8-6A37-0E42-AD12-4E95E5CB520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711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turqoise (dark)">
    <p:bg>
      <p:bgPr>
        <a:solidFill>
          <a:srgbClr val="009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green (dark)">
    <p:bg>
      <p:bgPr>
        <a:solidFill>
          <a:srgbClr val="3BA8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ew Section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674795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674795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6255027"/>
            <a:ext cx="187819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lue (dark)">
    <p:bg>
      <p:bgPr>
        <a:solidFill>
          <a:srgbClr val="009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"/>
          <p:cNvSpPr>
            <a:spLocks noGrp="1"/>
          </p:cNvSpPr>
          <p:nvPr>
            <p:ph type="ctrTitle" hasCustomPrompt="1"/>
          </p:nvPr>
        </p:nvSpPr>
        <p:spPr>
          <a:xfrm>
            <a:off x="1674795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674795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16" name="Rak 15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6255027"/>
            <a:ext cx="187819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Turqoise">
    <p:bg>
      <p:bgPr>
        <a:solidFill>
          <a:srgbClr val="16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1674795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674795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6255027"/>
            <a:ext cx="187819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Turqoise (dark)">
    <p:bg>
      <p:bgPr>
        <a:solidFill>
          <a:srgbClr val="009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/>
          <p:cNvSpPr>
            <a:spLocks noGrp="1"/>
          </p:cNvSpPr>
          <p:nvPr>
            <p:ph type="ctrTitle" hasCustomPrompt="1"/>
          </p:nvPr>
        </p:nvSpPr>
        <p:spPr>
          <a:xfrm>
            <a:off x="1674795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674795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14" name="Rak 13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6255027"/>
            <a:ext cx="187819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Green">
    <p:bg>
      <p:bgPr>
        <a:solidFill>
          <a:srgbClr val="08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1674795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674795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6255027"/>
            <a:ext cx="187819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Green (dark)">
    <p:bg>
      <p:bgPr>
        <a:solidFill>
          <a:srgbClr val="3BA8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/>
          <p:cNvSpPr>
            <a:spLocks noGrp="1"/>
          </p:cNvSpPr>
          <p:nvPr>
            <p:ph type="ctrTitle" hasCustomPrompt="1"/>
          </p:nvPr>
        </p:nvSpPr>
        <p:spPr>
          <a:xfrm>
            <a:off x="1674795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Section</a:t>
            </a:r>
            <a:endParaRPr lang="sv-SE" dirty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674795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Contents</a:t>
            </a:r>
            <a:r>
              <a:rPr lang="sv-SE" dirty="0"/>
              <a:t>, </a:t>
            </a:r>
            <a:r>
              <a:rPr lang="sv-SE" dirty="0" err="1"/>
              <a:t>subheads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</p:txBody>
      </p:sp>
      <p:cxnSp>
        <p:nvCxnSpPr>
          <p:cNvPr id="14" name="Rak 13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6255027"/>
            <a:ext cx="1878199" cy="3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Blue (dark)">
    <p:bg>
      <p:bgPr>
        <a:solidFill>
          <a:srgbClr val="009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6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2" y="6255786"/>
            <a:ext cx="1874485" cy="369724"/>
          </a:xfrm>
          <a:prstGeom prst="rect">
            <a:avLst/>
          </a:prstGeom>
        </p:spPr>
      </p:pic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BFF58697-1F2B-4BB6-881A-C280F371EAF1}" type="datetime1">
              <a:rPr lang="sv-SE" smtClean="0"/>
              <a:t>2020-09-21</a:t>
            </a:fld>
            <a:endParaRPr lang="sv-SE" dirty="0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Föreläsning 3-4 732G12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8505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913435" y="1830357"/>
            <a:ext cx="10316783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14" name="Bildobjekt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2" y="6255786"/>
            <a:ext cx="1874485" cy="369724"/>
          </a:xfrm>
          <a:prstGeom prst="rect">
            <a:avLst/>
          </a:prstGeom>
        </p:spPr>
      </p:pic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7A459FE8-8498-4ED6-B4E2-C4473B9D7457}" type="datetime1">
              <a:rPr lang="sv-SE" smtClean="0"/>
              <a:t>2020-09-21</a:t>
            </a:fld>
            <a:endParaRPr lang="sv-SE" dirty="0"/>
          </a:p>
        </p:txBody>
      </p:sp>
      <p:sp>
        <p:nvSpPr>
          <p:cNvPr id="1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2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Föreläsning 3-4 732G12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6"/>
            <a:ext cx="5715000" cy="3945398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913435" y="1830357"/>
            <a:ext cx="4421615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2" y="6255786"/>
            <a:ext cx="1874485" cy="369724"/>
          </a:xfrm>
          <a:prstGeom prst="rect">
            <a:avLst/>
          </a:prstGeom>
        </p:spPr>
      </p:pic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CADD2E0F-55B7-4CF1-A347-9E4491EB9CFE}" type="datetime1">
              <a:rPr lang="sv-SE" smtClean="0"/>
              <a:t>2020-09-21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Föreläsning 3-4 732G12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3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 hasCustomPrompt="1"/>
          </p:nvPr>
        </p:nvSpPr>
        <p:spPr>
          <a:xfrm>
            <a:off x="913435" y="999226"/>
            <a:ext cx="10316784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here</a:t>
            </a:r>
            <a:r>
              <a:rPr lang="sv-SE" dirty="0"/>
              <a:t> to </a:t>
            </a:r>
            <a:r>
              <a:rPr lang="sv-SE" dirty="0" err="1"/>
              <a:t>change</a:t>
            </a:r>
            <a:r>
              <a:rPr lang="sv-SE" dirty="0"/>
              <a:t> format</a:t>
            </a:r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914401" y="1905000"/>
            <a:ext cx="10316633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/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pic>
        <p:nvPicPr>
          <p:cNvPr id="11" name="Bildobjekt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2" y="6255786"/>
            <a:ext cx="1874485" cy="369724"/>
          </a:xfrm>
          <a:prstGeom prst="rect">
            <a:avLst/>
          </a:prstGeom>
        </p:spPr>
      </p:pic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882792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F96ADA59-2396-4717-AE7A-544C83E6993D}" type="datetime1">
              <a:rPr lang="sv-SE" smtClean="0"/>
              <a:t>2020-09-21</a:t>
            </a:fld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616347" y="361655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91151" y="361000"/>
            <a:ext cx="7782556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Föreläsning 3-4 732G12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  <p:sp>
        <p:nvSpPr>
          <p:cNvPr id="6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 (dark)">
    <p:bg>
      <p:bgPr>
        <a:solidFill>
          <a:srgbClr val="009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ruta 6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12" name="Bildobjekt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  <p:sp>
        <p:nvSpPr>
          <p:cNvPr id="1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  <p:sp>
        <p:nvSpPr>
          <p:cNvPr id="9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oise (dark)">
    <p:bg>
      <p:bgPr>
        <a:solidFill>
          <a:srgbClr val="009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  <p:sp>
        <p:nvSpPr>
          <p:cNvPr id="14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  <p:sp>
        <p:nvSpPr>
          <p:cNvPr id="6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 (dark)">
    <p:bg>
      <p:bgPr>
        <a:solidFill>
          <a:srgbClr val="3BA8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 userDrawn="1"/>
        </p:nvSpPr>
        <p:spPr>
          <a:xfrm>
            <a:off x="2424183" y="3670051"/>
            <a:ext cx="73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dirty="0" err="1">
                <a:solidFill>
                  <a:schemeClr val="bg1"/>
                </a:solidFill>
              </a:rPr>
              <a:t>www.liu.se</a:t>
            </a:r>
            <a:endParaRPr lang="sv-SE" sz="2800" dirty="0">
              <a:solidFill>
                <a:schemeClr val="bg1"/>
              </a:solidFill>
            </a:endParaRPr>
          </a:p>
        </p:txBody>
      </p:sp>
      <p:pic>
        <p:nvPicPr>
          <p:cNvPr id="13" name="Bildobjekt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  <p:sp>
        <p:nvSpPr>
          <p:cNvPr id="14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7" y="1814513"/>
            <a:ext cx="8868717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Text/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lecturer</a:t>
            </a:r>
            <a:endParaRPr lang="sv-SE" dirty="0"/>
          </a:p>
          <a:p>
            <a:r>
              <a:rPr lang="sv-SE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57007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Turqoise (dark)">
    <p:bg>
      <p:bgPr>
        <a:solidFill>
          <a:srgbClr val="009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en (dark)">
    <p:bg>
      <p:bgPr>
        <a:solidFill>
          <a:srgbClr val="3BA8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828800" y="1812900"/>
            <a:ext cx="85344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493962"/>
            <a:ext cx="85344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Lecturer</a:t>
            </a:r>
            <a:endParaRPr lang="sv-SE" dirty="0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3" y="5929764"/>
            <a:ext cx="3013532" cy="5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4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8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blue (dark)">
    <p:bg>
      <p:bgPr>
        <a:solidFill>
          <a:srgbClr val="009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64" r:id="rId3"/>
    <p:sldLayoutId id="2147483678" r:id="rId4"/>
    <p:sldLayoutId id="2147483665" r:id="rId5"/>
    <p:sldLayoutId id="2147483681" r:id="rId6"/>
    <p:sldLayoutId id="2147483668" r:id="rId7"/>
    <p:sldLayoutId id="2147483669" r:id="rId8"/>
    <p:sldLayoutId id="2147483688" r:id="rId9"/>
    <p:sldLayoutId id="2147483670" r:id="rId10"/>
    <p:sldLayoutId id="2147483689" r:id="rId11"/>
    <p:sldLayoutId id="2147483671" r:id="rId12"/>
    <p:sldLayoutId id="2147483690" r:id="rId13"/>
    <p:sldLayoutId id="2147483674" r:id="rId14"/>
    <p:sldLayoutId id="2147483682" r:id="rId15"/>
    <p:sldLayoutId id="2147483675" r:id="rId16"/>
    <p:sldLayoutId id="2147483684" r:id="rId17"/>
    <p:sldLayoutId id="2147483676" r:id="rId18"/>
    <p:sldLayoutId id="2147483686" r:id="rId19"/>
    <p:sldLayoutId id="2147483673" r:id="rId20"/>
    <p:sldLayoutId id="2147483660" r:id="rId21"/>
    <p:sldLayoutId id="2147483661" r:id="rId22"/>
    <p:sldLayoutId id="2147483663" r:id="rId23"/>
    <p:sldLayoutId id="2147483662" r:id="rId24"/>
    <p:sldLayoutId id="2147483691" r:id="rId25"/>
    <p:sldLayoutId id="2147483666" r:id="rId26"/>
    <p:sldLayoutId id="2147483692" r:id="rId27"/>
    <p:sldLayoutId id="2147483667" r:id="rId28"/>
    <p:sldLayoutId id="2147483693" r:id="rId29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Association-Mining-With-R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eg"/><Relationship Id="rId4" Type="http://schemas.openxmlformats.org/officeDocument/2006/relationships/hyperlink" Target="https://datascienceplus.com/visualize-market-basket-analysis-in-r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sv-SE" dirty="0"/>
              <a:t>Föreläsning 8 -</a:t>
            </a:r>
            <a:br>
              <a:rPr lang="sv-SE" dirty="0"/>
            </a:br>
            <a:r>
              <a:rPr lang="sv-SE" dirty="0"/>
              <a:t>Associationsanalys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sv-SE" dirty="0"/>
              <a:t>Josef Wilzén</a:t>
            </a:r>
            <a:endParaRPr lang="sv-S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Utvinning av regler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037844" y="1822581"/>
                <a:ext cx="10316783" cy="4066288"/>
              </a:xfrm>
            </p:spPr>
            <p:txBody>
              <a:bodyPr/>
              <a:lstStyle/>
              <a:p>
                <a:r>
                  <a:rPr lang="sv-SE" sz="2000" dirty="0">
                    <a:latin typeface="Georgia" panose="02040502050405020303" pitchFamily="18" charset="0"/>
                  </a:rPr>
                  <a:t>Givet en transaktionsmängd, hitta regler som har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dirty="0">
                        <a:latin typeface="Cambria Math" panose="02040503050406030204" pitchFamily="18" charset="0"/>
                      </a:rPr>
                      <m:t>support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sv-SE" sz="2000" i="1" dirty="0" err="1">
                        <a:latin typeface="Cambria Math" panose="02040503050406030204" pitchFamily="18" charset="0"/>
                      </a:rPr>
                      <m:t>𝑚𝑖𝑛𝑠𝑢𝑝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och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dirty="0">
                        <a:latin typeface="Cambria Math" panose="02040503050406030204" pitchFamily="18" charset="0"/>
                      </a:rPr>
                      <m:t>konfidens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sv-SE" sz="2000" i="1" dirty="0" err="1">
                        <a:latin typeface="Cambria Math" panose="02040503050406030204" pitchFamily="18" charset="0"/>
                      </a:rPr>
                      <m:t>𝑚𝑖𝑛𝑘𝑜𝑛𝑓</m:t>
                    </m:r>
                  </m:oMath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lvl="1"/>
                <a:r>
                  <a:rPr lang="sv-SE" sz="2000" dirty="0">
                    <a:latin typeface="Georgia" panose="02040502050405020303" pitchFamily="18" charset="0"/>
                  </a:rPr>
                  <a:t>Dessa trösklar finns till för att ge en ”objektiv” bedömning av intressanta mått</a:t>
                </a:r>
              </a:p>
              <a:p>
                <a:endParaRPr lang="sv-SE" sz="2000" dirty="0">
                  <a:latin typeface="Georgia" panose="02040502050405020303" pitchFamily="18" charset="0"/>
                </a:endParaRPr>
              </a:p>
              <a:p>
                <a:r>
                  <a:rPr lang="sv-SE" sz="2000" dirty="0">
                    <a:latin typeface="Georgia" panose="02040502050405020303" pitchFamily="18" charset="0"/>
                  </a:rPr>
                  <a:t>Problemet: Att använda sig av </a:t>
                </a:r>
                <a:r>
                  <a:rPr lang="sv-SE" sz="2000" dirty="0" err="1">
                    <a:latin typeface="Georgia" panose="02040502050405020303" pitchFamily="18" charset="0"/>
                  </a:rPr>
                  <a:t>Brute</a:t>
                </a:r>
                <a:r>
                  <a:rPr lang="sv-SE" sz="2000" dirty="0">
                    <a:latin typeface="Georgia" panose="02040502050405020303" pitchFamily="18" charset="0"/>
                  </a:rPr>
                  <a:t>-Force är inte genomförbart då komplexiteten ökar exponentiellt med antalet enheter enligt:</a:t>
                </a:r>
              </a:p>
              <a:p>
                <a:pPr marL="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sv-SE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sv-SE" sz="2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r>
                  <a:rPr lang="sv-SE" sz="2000" dirty="0">
                    <a:latin typeface="Georgia" panose="02040502050405020303" pitchFamily="18" charset="0"/>
                  </a:rPr>
                  <a:t>	där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antalet enheter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037844" y="1822581"/>
                <a:ext cx="10316783" cy="4066288"/>
              </a:xfrm>
              <a:blipFill>
                <a:blip r:embed="rId3"/>
                <a:stretch>
                  <a:fillRect l="-532" t="-1049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4056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Utvinning av regler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sv-SE" sz="1800" dirty="0">
                    <a:latin typeface="Georgia" panose="02040502050405020303" pitchFamily="18" charset="0"/>
                  </a:rPr>
                  <a:t>Många av dessa regler är också icke-intressanta då även för små datamängder uppfyller ungefär 80% inte vanliga konfidens- och supportgränser</a:t>
                </a:r>
              </a:p>
              <a:p>
                <a:r>
                  <a:rPr lang="sv-SE" sz="1800" dirty="0">
                    <a:latin typeface="Georgia" panose="02040502050405020303" pitchFamily="18" charset="0"/>
                  </a:rPr>
                  <a:t>Notera att reglerna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}→{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}→{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 och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}→{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 har samma support. Detta medför att problemet kan delas upp i: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1800" dirty="0">
                    <a:latin typeface="Georgia" panose="02040502050405020303" pitchFamily="18" charset="0"/>
                  </a:rPr>
                  <a:t>Framkalla frekventa enhetsmängder</a:t>
                </a:r>
              </a:p>
              <a:p>
                <a:pPr marL="1314450" lvl="2" indent="-457200"/>
                <a:r>
                  <a:rPr lang="sv-SE" sz="1800" dirty="0">
                    <a:latin typeface="Georgia" panose="02040502050405020303" pitchFamily="18" charset="0"/>
                  </a:rPr>
                  <a:t>Hitta alla möjliga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 som uppfyller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sz="1800" i="1">
                        <a:latin typeface="Cambria Math" panose="02040503050406030204" pitchFamily="18" charset="0"/>
                      </a:rPr>
                      <m:t>𝑚𝑖𝑛𝑠𝑢𝑝</m:t>
                    </m:r>
                  </m:oMath>
                </a14:m>
                <a:endParaRPr lang="sv-SE" sz="1800" dirty="0">
                  <a:latin typeface="Georgia" panose="02040502050405020303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1800" dirty="0">
                    <a:latin typeface="Georgia" panose="02040502050405020303" pitchFamily="18" charset="0"/>
                  </a:rPr>
                  <a:t>Framkalla intressanta regler</a:t>
                </a:r>
              </a:p>
              <a:p>
                <a:pPr marL="1314450" lvl="2" indent="-457200"/>
                <a:r>
                  <a:rPr lang="sv-SE" sz="1800" dirty="0">
                    <a:latin typeface="Georgia" panose="02040502050405020303" pitchFamily="18" charset="0"/>
                  </a:rPr>
                  <a:t>Utvinna regler ur alla 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från steg 1 enligt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 där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 och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18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sv-SE" sz="1800" dirty="0">
                    <a:latin typeface="Georgia" panose="02040502050405020303" pitchFamily="18" charset="0"/>
                  </a:rPr>
                  <a:t> samt uppfyller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sz="1800" i="1">
                        <a:latin typeface="Cambria Math" panose="02040503050406030204" pitchFamily="18" charset="0"/>
                      </a:rPr>
                      <m:t>𝑚𝑖𝑛𝑐𝑜𝑛𝑓</m:t>
                    </m:r>
                  </m:oMath>
                </a14:m>
                <a:endParaRPr lang="sv-SE" sz="1800" dirty="0">
                  <a:latin typeface="Georgia" panose="02040502050405020303" pitchFamily="18" charset="0"/>
                </a:endParaRPr>
              </a:p>
              <a:p>
                <a:endParaRPr lang="sv-SE" sz="18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472" t="-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1229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sz="2000" dirty="0">
                <a:latin typeface="Georgia" panose="02040502050405020303" pitchFamily="18" charset="0"/>
              </a:rPr>
              <a:t>Transaktioner från en stormarknad</a:t>
            </a:r>
          </a:p>
          <a:p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4F5F0-BED7-4804-B610-06995364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61" y="2614079"/>
            <a:ext cx="7714730" cy="30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sz="2000" dirty="0">
                <a:latin typeface="Georgia" panose="02040502050405020303" pitchFamily="18" charset="0"/>
              </a:rPr>
              <a:t>Associationsregler:</a:t>
            </a:r>
          </a:p>
          <a:p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  <a:p>
            <a:r>
              <a:rPr lang="sv-SE" sz="2000" dirty="0">
                <a:latin typeface="Georgia" panose="02040502050405020303" pitchFamily="18" charset="0"/>
              </a:rPr>
              <a:t>Tolkning: Om en kund köper crackers, köper denne också </a:t>
            </a:r>
            <a:r>
              <a:rPr lang="sv-SE" sz="2000" dirty="0" err="1">
                <a:latin typeface="Georgia" panose="02040502050405020303" pitchFamily="18" charset="0"/>
              </a:rPr>
              <a:t>biscuits</a:t>
            </a:r>
            <a:r>
              <a:rPr lang="sv-SE" sz="2000" dirty="0">
                <a:latin typeface="Georgia" panose="02040502050405020303" pitchFamily="18" charset="0"/>
              </a:rPr>
              <a:t> i ca. 59.8 procent av fallen.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68235-F756-4EE9-8C2D-3B082012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21" y="2666144"/>
            <a:ext cx="8706358" cy="15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6862-A06F-4D35-878B-766D6481B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Algoritmer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411A8A-8076-4CBC-8BAB-C375577F6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47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Frekventa enhetsmängder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sz="2000" dirty="0" err="1">
                <a:latin typeface="Georgia" panose="02040502050405020303" pitchFamily="18" charset="0"/>
              </a:rPr>
              <a:t>Aprioriprincipen</a:t>
            </a:r>
            <a:r>
              <a:rPr lang="sv-SE" sz="2000" dirty="0">
                <a:latin typeface="Georgia" panose="02040502050405020303" pitchFamily="18" charset="0"/>
              </a:rPr>
              <a:t>:</a:t>
            </a:r>
          </a:p>
          <a:p>
            <a:pPr marL="0" indent="0" algn="ctr">
              <a:buNone/>
            </a:pPr>
            <a:r>
              <a:rPr lang="sv-SE" sz="2000" i="1" dirty="0">
                <a:latin typeface="Georgia" panose="02040502050405020303" pitchFamily="18" charset="0"/>
              </a:rPr>
              <a:t>Om en enhetsmängd är frekvent, då kommer alla dess delmängder vara frekventa.</a:t>
            </a:r>
          </a:p>
          <a:p>
            <a:pPr marL="0" indent="0">
              <a:buNone/>
            </a:pPr>
            <a:r>
              <a:rPr lang="sv-SE" sz="2000" dirty="0">
                <a:latin typeface="Georgia" panose="02040502050405020303" pitchFamily="18" charset="0"/>
              </a:rPr>
              <a:t>	</a:t>
            </a:r>
          </a:p>
          <a:p>
            <a:pPr marL="0" indent="0">
              <a:buNone/>
            </a:pPr>
            <a:r>
              <a:rPr lang="sv-SE" sz="2000" dirty="0">
                <a:latin typeface="Georgia" panose="02040502050405020303" pitchFamily="18" charset="0"/>
              </a:rPr>
              <a:t>	alternativt:</a:t>
            </a:r>
          </a:p>
          <a:p>
            <a:pPr marL="0" indent="0" algn="ctr">
              <a:buNone/>
            </a:pPr>
            <a:r>
              <a:rPr lang="sv-SE" altLang="sv-SE" sz="2000" i="1" dirty="0"/>
              <a:t>Om enhetsmängd inte är frekvent, då kommer alla dess supermängder inte heller vara frekventa</a:t>
            </a:r>
            <a:endParaRPr lang="sv-SE" sz="2000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sv-SE" sz="2000" i="1" dirty="0">
              <a:latin typeface="Georgia" panose="02040502050405020303" pitchFamily="18" charset="0"/>
            </a:endParaRPr>
          </a:p>
          <a:p>
            <a:r>
              <a:rPr lang="sv-SE" sz="2000" dirty="0">
                <a:latin typeface="Georgia" panose="02040502050405020303" pitchFamily="18" charset="0"/>
              </a:rPr>
              <a:t>Den senare formuleringen är grunden till att stora delar av enhetsmängderna kan hoppas över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870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Frekventa enhetsmängder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54A379ED-EB29-4D90-985C-A58AEB57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1830356"/>
            <a:ext cx="5400675" cy="4184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96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Frekventa enhetsmängder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sv-SE" sz="2000" dirty="0">
                    <a:latin typeface="Georgia" panose="02040502050405020303" pitchFamily="18" charset="0"/>
                  </a:rPr>
                  <a:t>Låt oss utnyttja </a:t>
                </a:r>
                <a:r>
                  <a:rPr lang="sv-SE" sz="2000" dirty="0" err="1">
                    <a:latin typeface="Georgia" panose="02040502050405020303" pitchFamily="18" charset="0"/>
                  </a:rPr>
                  <a:t>Aprioriprincipen</a:t>
                </a:r>
                <a:r>
                  <a:rPr lang="sv-SE" sz="2000" dirty="0">
                    <a:latin typeface="Georgia" panose="02040502050405020303" pitchFamily="18" charset="0"/>
                  </a:rPr>
                  <a:t> med en supporttröskel på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60%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9"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7" name="Picture 4" descr="24">
            <a:extLst>
              <a:ext uri="{FF2B5EF4-FFF2-40B4-BE49-F238E27FC236}">
                <a16:creationId xmlns:a16="http://schemas.microsoft.com/office/drawing/2014/main" id="{96A5EBE7-761A-47EC-82B1-C1F90B0D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5474258" y="2644103"/>
            <a:ext cx="4816475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6" descr="22">
            <a:extLst>
              <a:ext uri="{FF2B5EF4-FFF2-40B4-BE49-F238E27FC236}">
                <a16:creationId xmlns:a16="http://schemas.microsoft.com/office/drawing/2014/main" id="{4BFFB837-395B-4801-8ADE-BA5AD0C6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1641342" y="3230356"/>
            <a:ext cx="379253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17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Apriorialgoritmen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 sz="20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9" name="Picture 4" descr="25">
            <a:extLst>
              <a:ext uri="{FF2B5EF4-FFF2-40B4-BE49-F238E27FC236}">
                <a16:creationId xmlns:a16="http://schemas.microsoft.com/office/drawing/2014/main" id="{62A7FF02-9315-4D28-A18B-2A2510F6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2297237" y="1848965"/>
            <a:ext cx="7561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25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Beräkningskomplexitet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514350" indent="-457200"/>
                <a:r>
                  <a:rPr lang="sv-SE" sz="2000" dirty="0">
                    <a:latin typeface="Georgia" panose="02040502050405020303" pitchFamily="18" charset="0"/>
                  </a:rPr>
                  <a:t>Följande faktorer påverkar komplexiteten: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Support (lägre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𝑚𝑖𝑛𝑠𝑢𝑝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→ fler frekventa enhetsmängder)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Antalet enheter (dimensionalitet)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Antalet transaktioner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Genomsnittliga transaktionsvidden (</a:t>
                </a:r>
                <a:r>
                  <a:rPr lang="sv-SE" sz="2000" dirty="0" err="1">
                    <a:latin typeface="Georgia" panose="02040502050405020303" pitchFamily="18" charset="0"/>
                  </a:rPr>
                  <a:t>sparsity</a:t>
                </a:r>
                <a:r>
                  <a:rPr lang="sv-SE" sz="2000" dirty="0">
                    <a:latin typeface="Georgia" panose="02040502050405020303" pitchFamily="18" charset="0"/>
                  </a:rPr>
                  <a:t> i binär framställning)</a:t>
                </a:r>
              </a:p>
              <a:p>
                <a:pPr marL="514350" indent="-457200"/>
                <a:endParaRPr lang="sv-SE" sz="2000" dirty="0">
                  <a:latin typeface="Georgia" panose="02040502050405020303" pitchFamily="18" charset="0"/>
                </a:endParaRPr>
              </a:p>
              <a:p>
                <a:pPr marL="514350" indent="-457200"/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</p:spTree>
    <p:extLst>
      <p:ext uri="{BB962C8B-B14F-4D97-AF65-F5344CB8AC3E}">
        <p14:creationId xmlns:p14="http://schemas.microsoft.com/office/powerpoint/2010/main" val="33754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altLang="sv-SE" dirty="0">
                <a:latin typeface="+mn-lt"/>
              </a:rPr>
              <a:t>Introduktion</a:t>
            </a:r>
          </a:p>
          <a:p>
            <a:r>
              <a:rPr lang="sv-SE" altLang="sv-SE" dirty="0">
                <a:latin typeface="+mn-lt"/>
              </a:rPr>
              <a:t>Associationsanalys</a:t>
            </a:r>
          </a:p>
          <a:p>
            <a:r>
              <a:rPr lang="sv-SE" altLang="sv-SE" dirty="0">
                <a:latin typeface="+mn-lt"/>
              </a:rPr>
              <a:t>Algoritmer</a:t>
            </a:r>
          </a:p>
          <a:p>
            <a:r>
              <a:rPr lang="sv-SE" altLang="sv-SE" dirty="0">
                <a:latin typeface="+mn-lt"/>
              </a:rPr>
              <a:t>Intressemått</a:t>
            </a:r>
          </a:p>
          <a:p>
            <a:pPr marL="0" indent="0">
              <a:buNone/>
            </a:pPr>
            <a:endParaRPr lang="sv-SE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7937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Regelframkallning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514350" indent="-457200"/>
                <a:r>
                  <a:rPr lang="sv-SE" sz="2000" dirty="0">
                    <a:latin typeface="Georgia" panose="02040502050405020303" pitchFamily="18" charset="0"/>
                  </a:rPr>
                  <a:t>Låt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vara en frekvent enhetsmängd från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Alla möjliga regler som kan utvinnas följer formen: </a:t>
                </a:r>
              </a:p>
              <a:p>
                <a:pPr marL="457200" lvl="1" indent="0">
                  <a:buNone/>
                </a:pPr>
                <a:r>
                  <a:rPr lang="sv-SE" sz="2000" dirty="0">
                    <a:latin typeface="Georgia" panose="02040502050405020303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där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 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Eftersom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är frekvent, så är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och </a:t>
                </a:r>
                <a14:m>
                  <m:oMath xmlns:m="http://schemas.openxmlformats.org/officeDocument/2006/math">
                    <m:r>
                      <a:rPr lang="sv-SE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frekventa. Det betyder att vi vet dess support från tidigare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</a:t>
                </a:r>
              </a:p>
              <a:p>
                <a:pPr marL="914400" lvl="1" indent="-457200"/>
                <a:r>
                  <a:rPr lang="sv-SE" sz="2000" dirty="0">
                    <a:latin typeface="Georgia" panose="02040502050405020303" pitchFamily="18" charset="0"/>
                  </a:rPr>
                  <a:t>Sålunda, vi kan beräkna konfidensen:</a:t>
                </a:r>
              </a:p>
              <a:p>
                <a:pPr marL="514350" indent="-457200"/>
                <a:endParaRPr lang="sv-SE" sz="2000" dirty="0">
                  <a:latin typeface="Georgia" panose="02040502050405020303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</p:spTree>
    <p:extLst>
      <p:ext uri="{BB962C8B-B14F-4D97-AF65-F5344CB8AC3E}">
        <p14:creationId xmlns:p14="http://schemas.microsoft.com/office/powerpoint/2010/main" val="386960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Regelframkallning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514350" indent="-457200"/>
                <a:r>
                  <a:rPr lang="sv-SE" sz="2000" dirty="0">
                    <a:latin typeface="Georgia" panose="02040502050405020303" pitchFamily="18" charset="0"/>
                  </a:rPr>
                  <a:t>Aprioriprincipen tillämpad på konfidens kan beskrivas som:</a:t>
                </a:r>
              </a:p>
              <a:p>
                <a:pPr marL="914400" lvl="1" indent="-457200"/>
                <a:r>
                  <a:rPr lang="sv-SE" altLang="sv-SE" sz="2000" dirty="0"/>
                  <a:t>Om </a:t>
                </a:r>
                <a14:m>
                  <m:oMath xmlns:m="http://schemas.openxmlformats.org/officeDocument/2006/math">
                    <m:r>
                      <a:rPr lang="sv-SE" altLang="sv-SE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altLang="sv-SE" sz="2000" i="1" dirty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sv-SE" altLang="sv-SE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altLang="sv-SE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altLang="sv-SE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altLang="sv-SE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altLang="sv-SE" sz="2000" dirty="0"/>
                  <a:t> inte uppfyller konfidenströskeln, då kommer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alt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altLang="sv-SE" sz="20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v-SE" alt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altLang="sv-S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altLang="sv-SE" sz="2000" dirty="0"/>
                  <a:t> inte heller göra det om </a:t>
                </a:r>
                <a14:m>
                  <m:oMath xmlns:m="http://schemas.openxmlformats.org/officeDocument/2006/math">
                    <m:r>
                      <a:rPr lang="sv-SE" altLang="sv-SE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v-SE" altLang="sv-S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altLang="sv-SE" sz="2000" i="1">
                        <a:latin typeface="Cambria Math" panose="02040503050406030204" pitchFamily="18" charset="0"/>
                      </a:rPr>
                      <m:t>⊂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altLang="sv-SE" sz="2000" dirty="0"/>
              </a:p>
              <a:p>
                <a:pPr marL="5715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21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7" name="Picture 7" descr="26">
            <a:extLst>
              <a:ext uri="{FF2B5EF4-FFF2-40B4-BE49-F238E27FC236}">
                <a16:creationId xmlns:a16="http://schemas.microsoft.com/office/drawing/2014/main" id="{F9BB86CD-529B-475C-9210-016B7D085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94" y="3046954"/>
            <a:ext cx="4824413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16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Regelframkallning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400050"/>
                <a:r>
                  <a:rPr lang="sv-SE" sz="2000" dirty="0">
                    <a:latin typeface="Georgia" panose="02040502050405020303" pitchFamily="18" charset="0"/>
                  </a:rPr>
                  <a:t>Pseudokod för algoritmen: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sv-SE" sz="2000" dirty="0">
                    <a:latin typeface="Georgia" panose="02040502050405020303" pitchFamily="18" charset="0"/>
                  </a:rPr>
                  <a:t>Låt Y vara en frekvent enhetsmängd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sv-SE" sz="2000" dirty="0">
                    <a:latin typeface="Georgia" panose="02040502050405020303" pitchFamily="18" charset="0"/>
                  </a:rPr>
                  <a:t>Utvinn enhetsmängder av storlek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ur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 Låt oss nämna dem som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sv-SE" sz="2000" dirty="0">
                    <a:latin typeface="Georgia" panose="02040502050405020303" pitchFamily="18" charset="0"/>
                  </a:rPr>
                  <a:t>Beräkna konfidensen av reglerna som ser ut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 dirty="0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 Kasta dem som har låg konfidens. Nu innehåller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endast </a:t>
                </a:r>
                <a:r>
                  <a:rPr lang="sv-SE" sz="2000" dirty="0" err="1">
                    <a:latin typeface="Georgia" panose="02040502050405020303" pitchFamily="18" charset="0"/>
                  </a:rPr>
                  <a:t>högkonfidenta</a:t>
                </a:r>
                <a:r>
                  <a:rPr lang="sv-SE" sz="2000" dirty="0">
                    <a:latin typeface="Georgia" panose="02040502050405020303" pitchFamily="18" charset="0"/>
                  </a:rPr>
                  <a:t> regler.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sv-SE" sz="2000" dirty="0">
                    <a:latin typeface="Georgia" panose="02040502050405020303" pitchFamily="18" charset="0"/>
                  </a:rPr>
                  <a:t>Utvinn enhetsmängder av storlek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ur 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och slå de samman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vilket leder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sv-SE" sz="2000" dirty="0">
                    <a:latin typeface="Georgia" panose="02040502050405020303" pitchFamily="18" charset="0"/>
                  </a:rPr>
                  <a:t>Repetera steg 3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.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sv-SE" sz="2000" dirty="0">
                    <a:latin typeface="Georgia" panose="02040502050405020303" pitchFamily="18" charset="0"/>
                  </a:rPr>
                  <a:t>osv.</a:t>
                </a:r>
              </a:p>
              <a:p>
                <a:pPr marL="400050"/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900" r="-1417" b="-419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5212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784-DD31-41CB-9273-F16A24AC9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Utvärdering av regler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28FDEB-0D79-4C8A-828F-3DCB5D7DF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694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Intressanta och ointressanta regler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400050"/>
                <a:r>
                  <a:rPr lang="sv-SE" sz="2000" dirty="0">
                    <a:latin typeface="Georgia" panose="02040502050405020303" pitchFamily="18" charset="0"/>
                  </a:rPr>
                  <a:t>Regler som uppfyller trösklarna kan vara av två sorter</a:t>
                </a:r>
              </a:p>
              <a:p>
                <a:pPr marL="800100" lvl="1"/>
                <a:r>
                  <a:rPr lang="sv-SE" altLang="sv-SE" sz="2000" u="sng" dirty="0">
                    <a:latin typeface="Georgia" panose="02040502050405020303" pitchFamily="18" charset="0"/>
                  </a:rPr>
                  <a:t>Ex.</a:t>
                </a:r>
                <a:r>
                  <a:rPr lang="sv-SE" altLang="sv-SE" sz="20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alt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sv-SE" altLang="sv-SE" sz="20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𝐵𝑢𝑡𝑡𝑒𝑟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altLang="sv-SE" sz="2000" dirty="0">
                    <a:latin typeface="Georgia" panose="02040502050405020303" pitchFamily="18" charset="0"/>
                  </a:rPr>
                  <a:t> och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alt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altLang="sv-SE" sz="2000" i="1">
                            <a:latin typeface="Cambria Math" panose="02040503050406030204" pitchFamily="18" charset="0"/>
                          </a:rPr>
                          <m:t>𝐷𝑖𝑎𝑝𝑒𝑟𝑠</m:t>
                        </m:r>
                      </m:e>
                    </m:d>
                    <m:r>
                      <a:rPr lang="sv-SE" altLang="sv-SE" sz="20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𝐵𝑒𝑒𝑟</m:t>
                    </m:r>
                    <m:r>
                      <a:rPr lang="sv-SE" altLang="sv-SE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sv-SE" altLang="sv-SE" sz="2000" dirty="0">
                  <a:latin typeface="Georgia" panose="02040502050405020303" pitchFamily="18" charset="0"/>
                </a:endParaRPr>
              </a:p>
              <a:p>
                <a:pPr marL="400050"/>
                <a:endParaRPr lang="sv-SE" altLang="sv-SE" sz="2000" dirty="0">
                  <a:latin typeface="Georgia" panose="02040502050405020303" pitchFamily="18" charset="0"/>
                </a:endParaRPr>
              </a:p>
              <a:p>
                <a:pPr marL="400050"/>
                <a:r>
                  <a:rPr lang="sv-SE" altLang="sv-SE" sz="2000" dirty="0">
                    <a:latin typeface="Georgia" panose="02040502050405020303" pitchFamily="18" charset="0"/>
                  </a:rPr>
                  <a:t>De verkliga kommersiella databaser är väldigt stora och kan sluta med tusentals eller miljontals associationsregler, även med väldigt höga support- och konfidenströsklar.</a:t>
                </a:r>
              </a:p>
              <a:p>
                <a:pPr marL="400050"/>
                <a:endParaRPr lang="sv-SE" altLang="sv-SE" sz="2000" dirty="0">
                  <a:latin typeface="Georgia" panose="02040502050405020303" pitchFamily="18" charset="0"/>
                </a:endParaRPr>
              </a:p>
              <a:p>
                <a:pPr marL="400050"/>
                <a:r>
                  <a:rPr lang="sv-SE" altLang="sv-SE" sz="2000" dirty="0">
                    <a:latin typeface="Georgia" panose="02040502050405020303" pitchFamily="18" charset="0"/>
                  </a:rPr>
                  <a:t>Att utforska dem alla är inte möjligt. Istället används:</a:t>
                </a:r>
              </a:p>
              <a:p>
                <a:pPr marL="800100" lvl="1"/>
                <a:r>
                  <a:rPr lang="sv-SE" altLang="sv-SE" sz="2000" dirty="0">
                    <a:latin typeface="Georgia" panose="02040502050405020303" pitchFamily="18" charset="0"/>
                  </a:rPr>
                  <a:t>Subjektiva intressemått</a:t>
                </a:r>
              </a:p>
              <a:p>
                <a:pPr marL="800100" lvl="1"/>
                <a:r>
                  <a:rPr lang="sv-SE" altLang="sv-SE" sz="2000" dirty="0">
                    <a:latin typeface="Georgia" panose="02040502050405020303" pitchFamily="18" charset="0"/>
                  </a:rPr>
                  <a:t>Objektiva intressemått</a:t>
                </a:r>
              </a:p>
              <a:p>
                <a:pPr marL="800100" lvl="1"/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24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</p:spTree>
    <p:extLst>
      <p:ext uri="{BB962C8B-B14F-4D97-AF65-F5344CB8AC3E}">
        <p14:creationId xmlns:p14="http://schemas.microsoft.com/office/powerpoint/2010/main" val="346608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Objektiva intressemått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00050"/>
            <a:r>
              <a:rPr lang="en-US" altLang="sv-SE" sz="2000" dirty="0" err="1"/>
              <a:t>Ett</a:t>
            </a:r>
            <a:r>
              <a:rPr lang="en-US" altLang="sv-SE" sz="2000" dirty="0"/>
              <a:t> </a:t>
            </a:r>
            <a:r>
              <a:rPr lang="en-US" altLang="sv-SE" sz="2000" dirty="0" err="1"/>
              <a:t>statistiskt</a:t>
            </a:r>
            <a:r>
              <a:rPr lang="en-US" altLang="sv-SE" sz="2000" dirty="0"/>
              <a:t> </a:t>
            </a:r>
            <a:r>
              <a:rPr lang="en-US" altLang="sv-SE" sz="2000" dirty="0" err="1"/>
              <a:t>resonemang</a:t>
            </a:r>
            <a:r>
              <a:rPr lang="en-US" altLang="sv-SE" sz="2000" dirty="0"/>
              <a:t> man </a:t>
            </a:r>
            <a:r>
              <a:rPr lang="en-US" altLang="sv-SE" sz="2000" dirty="0" err="1"/>
              <a:t>kan</a:t>
            </a:r>
            <a:r>
              <a:rPr lang="en-US" altLang="sv-SE" sz="2000" dirty="0"/>
              <a:t> </a:t>
            </a:r>
            <a:r>
              <a:rPr lang="en-US" altLang="sv-SE" sz="2000" dirty="0" err="1"/>
              <a:t>utgå</a:t>
            </a:r>
            <a:r>
              <a:rPr lang="en-US" altLang="sv-SE" sz="2000" dirty="0"/>
              <a:t> </a:t>
            </a:r>
            <a:r>
              <a:rPr lang="en-US" altLang="sv-SE" sz="2000" dirty="0" err="1"/>
              <a:t>ifrån</a:t>
            </a:r>
            <a:r>
              <a:rPr lang="en-US" altLang="sv-SE" sz="2000" dirty="0"/>
              <a:t> </a:t>
            </a:r>
            <a:r>
              <a:rPr lang="en-US" altLang="sv-SE" sz="2000" dirty="0" err="1"/>
              <a:t>är</a:t>
            </a:r>
            <a:r>
              <a:rPr lang="en-US" altLang="sv-SE" sz="2000" dirty="0"/>
              <a:t> </a:t>
            </a:r>
            <a:r>
              <a:rPr lang="en-US" altLang="sv-SE" sz="2000" dirty="0" err="1"/>
              <a:t>att</a:t>
            </a:r>
            <a:r>
              <a:rPr lang="en-US" altLang="sv-SE" sz="2000" dirty="0"/>
              <a:t> “</a:t>
            </a:r>
            <a:r>
              <a:rPr lang="en-US" altLang="sv-SE" sz="2000" dirty="0" err="1"/>
              <a:t>Mönster</a:t>
            </a:r>
            <a:r>
              <a:rPr lang="en-US" altLang="sv-SE" sz="2000" dirty="0"/>
              <a:t> </a:t>
            </a:r>
            <a:r>
              <a:rPr lang="en-US" altLang="sv-SE" sz="2000" dirty="0" err="1"/>
              <a:t>som</a:t>
            </a:r>
            <a:r>
              <a:rPr lang="en-US" altLang="sv-SE" sz="2000" dirty="0"/>
              <a:t> </a:t>
            </a:r>
            <a:r>
              <a:rPr lang="en-US" altLang="sv-SE" sz="2000" dirty="0" err="1"/>
              <a:t>innehåller</a:t>
            </a:r>
            <a:r>
              <a:rPr lang="en-US" altLang="sv-SE" sz="2000" dirty="0"/>
              <a:t> </a:t>
            </a:r>
            <a:r>
              <a:rPr lang="en-US" altLang="sv-SE" sz="2000" dirty="0" err="1"/>
              <a:t>oberoende</a:t>
            </a:r>
            <a:r>
              <a:rPr lang="en-US" altLang="sv-SE" sz="2000" dirty="0"/>
              <a:t> </a:t>
            </a:r>
            <a:r>
              <a:rPr lang="en-US" altLang="sv-SE" sz="2000" dirty="0" err="1"/>
              <a:t>mängder</a:t>
            </a:r>
            <a:r>
              <a:rPr lang="en-US" altLang="sv-SE" sz="2000" dirty="0"/>
              <a:t> </a:t>
            </a:r>
            <a:r>
              <a:rPr lang="en-US" altLang="sv-SE" sz="2000" dirty="0" err="1"/>
              <a:t>är</a:t>
            </a:r>
            <a:r>
              <a:rPr lang="en-US" altLang="sv-SE" sz="2000" dirty="0"/>
              <a:t> </a:t>
            </a:r>
            <a:r>
              <a:rPr lang="en-US" altLang="sv-SE" sz="2000" dirty="0" err="1"/>
              <a:t>ointressanta</a:t>
            </a:r>
            <a:r>
              <a:rPr lang="en-US" altLang="sv-SE" sz="2000" dirty="0"/>
              <a:t>.”</a:t>
            </a:r>
          </a:p>
          <a:p>
            <a:pPr marL="400050"/>
            <a:endParaRPr lang="en-US" altLang="sv-SE" sz="2000" dirty="0"/>
          </a:p>
          <a:p>
            <a:pPr marL="400050"/>
            <a:r>
              <a:rPr lang="en-US" altLang="sv-SE" sz="2000" dirty="0" err="1"/>
              <a:t>Mått</a:t>
            </a:r>
            <a:r>
              <a:rPr lang="en-US" altLang="sv-SE" sz="2000" dirty="0"/>
              <a:t> </a:t>
            </a:r>
            <a:r>
              <a:rPr lang="en-US" altLang="sv-SE" sz="2000" dirty="0" err="1"/>
              <a:t>som</a:t>
            </a:r>
            <a:r>
              <a:rPr lang="en-US" altLang="sv-SE" sz="2000" dirty="0"/>
              <a:t> vi </a:t>
            </a:r>
            <a:r>
              <a:rPr lang="en-US" altLang="sv-SE" sz="2000" dirty="0" err="1"/>
              <a:t>redan</a:t>
            </a:r>
            <a:r>
              <a:rPr lang="en-US" altLang="sv-SE" sz="2000" dirty="0"/>
              <a:t> </a:t>
            </a:r>
            <a:r>
              <a:rPr lang="en-US" altLang="sv-SE" sz="2000" dirty="0" err="1"/>
              <a:t>har</a:t>
            </a:r>
            <a:r>
              <a:rPr lang="en-US" altLang="sv-SE" sz="2000" dirty="0"/>
              <a:t> </a:t>
            </a:r>
            <a:r>
              <a:rPr lang="en-US" altLang="sv-SE" sz="2000" dirty="0" err="1"/>
              <a:t>använt</a:t>
            </a:r>
            <a:r>
              <a:rPr lang="en-US" altLang="sv-SE" sz="2000" dirty="0"/>
              <a:t> </a:t>
            </a:r>
            <a:r>
              <a:rPr lang="en-US" altLang="sv-SE" sz="2000" dirty="0" err="1"/>
              <a:t>är</a:t>
            </a:r>
            <a:r>
              <a:rPr lang="en-US" altLang="sv-SE" sz="2000" dirty="0"/>
              <a:t>:</a:t>
            </a:r>
          </a:p>
          <a:p>
            <a:pPr marL="800100" lvl="1"/>
            <a:r>
              <a:rPr lang="en-US" altLang="sv-SE" sz="2000" dirty="0"/>
              <a:t>Support</a:t>
            </a:r>
          </a:p>
          <a:p>
            <a:pPr marL="800100" lvl="1"/>
            <a:r>
              <a:rPr lang="en-US" altLang="sv-SE" sz="2000" dirty="0" err="1"/>
              <a:t>Konfidens</a:t>
            </a:r>
            <a:endParaRPr lang="en-US" altLang="sv-SE" sz="2000" dirty="0"/>
          </a:p>
          <a:p>
            <a:pPr marL="400050"/>
            <a:endParaRPr lang="sv-SE" sz="2000" dirty="0">
              <a:latin typeface="Georgia" panose="02040502050405020303" pitchFamily="18" charset="0"/>
            </a:endParaRPr>
          </a:p>
          <a:p>
            <a:pPr marL="400050"/>
            <a:r>
              <a:rPr lang="sv-SE" sz="2000" dirty="0">
                <a:latin typeface="Georgia" panose="02040502050405020303" pitchFamily="18" charset="0"/>
              </a:rPr>
              <a:t>Nu vill vi bygga vidare med fler mått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25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</p:spTree>
    <p:extLst>
      <p:ext uri="{BB962C8B-B14F-4D97-AF65-F5344CB8AC3E}">
        <p14:creationId xmlns:p14="http://schemas.microsoft.com/office/powerpoint/2010/main" val="65256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Objektiva intressemått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00050"/>
            <a:r>
              <a:rPr lang="sv-SE" sz="2000" dirty="0">
                <a:latin typeface="Georgia" panose="02040502050405020303" pitchFamily="18" charset="0"/>
              </a:rPr>
              <a:t>Förväxlingsmatris (</a:t>
            </a:r>
            <a:r>
              <a:rPr lang="sv-SE" sz="2000" dirty="0" err="1">
                <a:latin typeface="Georgia" panose="02040502050405020303" pitchFamily="18" charset="0"/>
              </a:rPr>
              <a:t>Confusion</a:t>
            </a:r>
            <a:r>
              <a:rPr lang="sv-SE" sz="2000" dirty="0">
                <a:latin typeface="Georgia" panose="02040502050405020303" pitchFamily="18" charset="0"/>
              </a:rPr>
              <a:t> matrix)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26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7" name="Picture 4" descr="27">
            <a:extLst>
              <a:ext uri="{FF2B5EF4-FFF2-40B4-BE49-F238E27FC236}">
                <a16:creationId xmlns:a16="http://schemas.microsoft.com/office/drawing/2014/main" id="{AABA7544-1190-44DB-8B1F-15E43F46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49" y="2505395"/>
            <a:ext cx="5862638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33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Objektiva intressemått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400050"/>
                <a:r>
                  <a:rPr lang="sv-SE" sz="2000" dirty="0">
                    <a:latin typeface="Georgia" panose="02040502050405020303" pitchFamily="18" charset="0"/>
                  </a:rPr>
                  <a:t>Lift: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𝐿𝑖𝑓𝑡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alt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alt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alt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v-SE" altLang="sv-SE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altLang="sv-SE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v-SE" alt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altLang="sv-SE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sv-SE" altLang="sv-SE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400050"/>
                <a:endParaRPr lang="sv-SE" sz="2000" dirty="0">
                  <a:latin typeface="Georgia" panose="02040502050405020303" pitchFamily="18" charset="0"/>
                </a:endParaRPr>
              </a:p>
              <a:p>
                <a:pPr marL="400050"/>
                <a:r>
                  <a:rPr lang="sv-SE" sz="2000" dirty="0">
                    <a:latin typeface="Georgia" panose="02040502050405020303" pitchFamily="18" charset="0"/>
                  </a:rPr>
                  <a:t>För binära variabler används Intressefaktor: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5715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27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8" name="Picture 6" descr="28">
            <a:extLst>
              <a:ext uri="{FF2B5EF4-FFF2-40B4-BE49-F238E27FC236}">
                <a16:creationId xmlns:a16="http://schemas.microsoft.com/office/drawing/2014/main" id="{4AA2A3FB-F6BB-4465-9965-980B202F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368" y="4485180"/>
            <a:ext cx="6985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51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Exempel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00050"/>
            <a:r>
              <a:rPr lang="sv-SE" sz="2000" dirty="0">
                <a:latin typeface="Georgia" panose="02040502050405020303" pitchFamily="18" charset="0"/>
              </a:rPr>
              <a:t>Intressanta regler med avseende på Lift: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28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8E0C7-42EE-43ED-95A8-23592AF02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584" y="2696966"/>
            <a:ext cx="9586832" cy="14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Objektiva intressemått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00050"/>
            <a:r>
              <a:rPr lang="sv-SE" sz="2000" dirty="0">
                <a:latin typeface="Georgia" panose="02040502050405020303" pitchFamily="18" charset="0"/>
              </a:rPr>
              <a:t>Andra intressemått: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29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  <p:pic>
        <p:nvPicPr>
          <p:cNvPr id="8" name="Picture 4" descr="29">
            <a:extLst>
              <a:ext uri="{FF2B5EF4-FFF2-40B4-BE49-F238E27FC236}">
                <a16:creationId xmlns:a16="http://schemas.microsoft.com/office/drawing/2014/main" id="{3A7E9143-38CC-4F9D-AF1E-CDFE5DBB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481" y="2145255"/>
            <a:ext cx="5184775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9665F6-81AD-4ED0-A966-64E672A92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190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Rekommenderad läsning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00050"/>
            <a:r>
              <a:rPr lang="sv-SE" sz="2000" dirty="0">
                <a:latin typeface="Georgia" panose="02040502050405020303" pitchFamily="18" charset="0"/>
                <a:hlinkClick r:id="rId3"/>
              </a:rPr>
              <a:t>http://r-statistics.co/Association-Mining-With-R.html</a:t>
            </a:r>
            <a:r>
              <a:rPr lang="sv-SE" sz="2000" dirty="0">
                <a:latin typeface="Georgia" panose="02040502050405020303" pitchFamily="18" charset="0"/>
              </a:rPr>
              <a:t> </a:t>
            </a:r>
          </a:p>
          <a:p>
            <a:pPr marL="400050"/>
            <a:endParaRPr lang="sv-SE" sz="2000" dirty="0">
              <a:latin typeface="Georgia" panose="02040502050405020303" pitchFamily="18" charset="0"/>
            </a:endParaRPr>
          </a:p>
          <a:p>
            <a:pPr marL="400050"/>
            <a:r>
              <a:rPr lang="sv-SE" sz="2000" dirty="0">
                <a:latin typeface="Georgia" panose="02040502050405020303" pitchFamily="18" charset="0"/>
                <a:hlinkClick r:id="rId4"/>
              </a:rPr>
              <a:t>https://datascienceplus.com/visualize-market-basket-analysis-in-r/</a:t>
            </a:r>
            <a:r>
              <a:rPr lang="sv-SE" sz="2000" dirty="0">
                <a:latin typeface="Georgia" panose="02040502050405020303" pitchFamily="18" charset="0"/>
              </a:rPr>
              <a:t> </a:t>
            </a:r>
          </a:p>
          <a:p>
            <a:pPr marL="800100" lvl="1"/>
            <a:r>
              <a:rPr lang="sv-SE" sz="2000" dirty="0" err="1">
                <a:latin typeface="Georgia" panose="02040502050405020303" pitchFamily="18" charset="0"/>
              </a:rPr>
              <a:t>Network</a:t>
            </a:r>
            <a:r>
              <a:rPr lang="sv-SE" sz="2000" dirty="0">
                <a:latin typeface="Georgia" panose="02040502050405020303" pitchFamily="18" charset="0"/>
              </a:rPr>
              <a:t> </a:t>
            </a:r>
            <a:r>
              <a:rPr lang="sv-SE" sz="2000" dirty="0" err="1">
                <a:latin typeface="Georgia" panose="02040502050405020303" pitchFamily="18" charset="0"/>
              </a:rPr>
              <a:t>plots</a:t>
            </a:r>
            <a:endParaRPr lang="sv-SE" sz="2000" dirty="0">
              <a:latin typeface="Georgia" panose="02040502050405020303" pitchFamily="18" charset="0"/>
            </a:endParaRPr>
          </a:p>
          <a:p>
            <a:pPr marL="800100" lvl="1"/>
            <a:endParaRPr lang="sv-SE" sz="20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30</a:t>
            </a:fld>
            <a:endParaRPr lang="sv-SE" dirty="0"/>
          </a:p>
        </p:txBody>
      </p:sp>
      <p:pic>
        <p:nvPicPr>
          <p:cNvPr id="6" name="Picture 3" descr="23">
            <a:extLst>
              <a:ext uri="{FF2B5EF4-FFF2-40B4-BE49-F238E27FC236}">
                <a16:creationId xmlns:a16="http://schemas.microsoft.com/office/drawing/2014/main" id="{1EEEBF4C-EBA2-4906-B542-30920CC40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7532" y="1771176"/>
            <a:ext cx="5400675" cy="4184650"/>
          </a:xfrm>
          <a:noFill/>
        </p:spPr>
      </p:pic>
    </p:spTree>
    <p:extLst>
      <p:ext uri="{BB962C8B-B14F-4D97-AF65-F5344CB8AC3E}">
        <p14:creationId xmlns:p14="http://schemas.microsoft.com/office/powerpoint/2010/main" val="2962096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8A890-8015-47C8-860A-FCD19F475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sv-SE" sz="2000" dirty="0">
                    <a:latin typeface="Georgia" panose="02040502050405020303" pitchFamily="18" charset="0"/>
                  </a:rPr>
                  <a:t>Målet med associationsanalys:</a:t>
                </a:r>
              </a:p>
              <a:p>
                <a:pPr lvl="1"/>
                <a:r>
                  <a:rPr lang="sv-SE" altLang="sv-SE" sz="2000" dirty="0">
                    <a:latin typeface="Georgia" panose="02040502050405020303" pitchFamily="18" charset="0"/>
                  </a:rPr>
                  <a:t>Utvinna intressanta samband (el. mönster) som finns i stora datamängder</a:t>
                </a:r>
              </a:p>
              <a:p>
                <a:endParaRPr lang="sv-SE" sz="2000" dirty="0">
                  <a:latin typeface="Georgia" panose="02040502050405020303" pitchFamily="18" charset="0"/>
                </a:endParaRPr>
              </a:p>
              <a:p>
                <a:r>
                  <a:rPr lang="sv-SE" sz="2000" dirty="0">
                    <a:latin typeface="Georgia" panose="02040502050405020303" pitchFamily="18" charset="0"/>
                  </a:rPr>
                  <a:t>Exempel: Shoppingtransaktioner</a:t>
                </a:r>
              </a:p>
              <a:p>
                <a:pPr lvl="1"/>
                <a:r>
                  <a:rPr lang="sv-SE" sz="2000" dirty="0">
                    <a:latin typeface="Georgia" panose="02040502050405020303" pitchFamily="18" charset="0"/>
                  </a:rPr>
                  <a:t>En återförsäljare är intresserad av att veta sina kunders köpbeteende och vill använda det i marknadsföringen.</a:t>
                </a:r>
              </a:p>
              <a:p>
                <a:pPr lvl="1"/>
                <a:endParaRPr lang="sv-SE" sz="2000" dirty="0">
                  <a:latin typeface="Georgia" panose="02040502050405020303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𝐷𝑖𝑎𝑝𝑒𝑟𝑠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𝐵𝑒𝑒𝑟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  <a:p>
                <a:endParaRPr lang="sv-SE" sz="2000" dirty="0">
                  <a:latin typeface="Georgia" panose="02040502050405020303" pitchFamily="18" charset="0"/>
                </a:endParaRPr>
              </a:p>
              <a:p>
                <a:endParaRPr lang="sv-SE" sz="2000" dirty="0">
                  <a:latin typeface="Georgia" panose="02040502050405020303" pitchFamily="18" charset="0"/>
                </a:endParaRPr>
              </a:p>
              <a:p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9" t="-900" r="-94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8" name="Picture 4" descr="21">
            <a:extLst>
              <a:ext uri="{FF2B5EF4-FFF2-40B4-BE49-F238E27FC236}">
                <a16:creationId xmlns:a16="http://schemas.microsoft.com/office/drawing/2014/main" id="{EDE3ECF4-D287-4642-9E3B-A9107B12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32" y="4484708"/>
            <a:ext cx="3744912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5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sz="2000" dirty="0">
                <a:latin typeface="Georgia" panose="02040502050405020303" pitchFamily="18" charset="0"/>
              </a:rPr>
              <a:t>Andra tillämpningsområden:</a:t>
            </a:r>
          </a:p>
          <a:p>
            <a:pPr lvl="1"/>
            <a:r>
              <a:rPr lang="sv-SE" altLang="sv-SE" sz="2000" dirty="0">
                <a:latin typeface="Georgia" panose="02040502050405020303" pitchFamily="18" charset="0"/>
              </a:rPr>
              <a:t>Bioinformatik</a:t>
            </a:r>
          </a:p>
          <a:p>
            <a:pPr lvl="1"/>
            <a:r>
              <a:rPr lang="sv-SE" altLang="sv-SE" sz="2000" dirty="0">
                <a:latin typeface="Georgia" panose="02040502050405020303" pitchFamily="18" charset="0"/>
              </a:rPr>
              <a:t>Medicinsk diagnos</a:t>
            </a:r>
          </a:p>
          <a:p>
            <a:pPr lvl="1"/>
            <a:r>
              <a:rPr lang="sv-SE" altLang="sv-SE" sz="2000" dirty="0">
                <a:latin typeface="Georgia" panose="02040502050405020303" pitchFamily="18" charset="0"/>
              </a:rPr>
              <a:t>Web mining</a:t>
            </a:r>
          </a:p>
          <a:p>
            <a:pPr lvl="1"/>
            <a:r>
              <a:rPr lang="sv-SE" altLang="sv-SE" sz="2000" dirty="0">
                <a:latin typeface="Georgia" panose="02040502050405020303" pitchFamily="18" charset="0"/>
              </a:rPr>
              <a:t>Vetenskaplig dataanalys</a:t>
            </a:r>
          </a:p>
          <a:p>
            <a:pPr marL="0" indent="0">
              <a:buNone/>
            </a:pPr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  <a:p>
            <a:endParaRPr lang="sv-SE" sz="2000" dirty="0">
              <a:latin typeface="Georgia" panose="020405020504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379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Representation av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692A3788-A0C5-47F6-A00B-A06848ED01A1}"/>
              </a:ext>
            </a:extLst>
          </p:cNvPr>
          <p:cNvGraphicFramePr>
            <a:graphicFrameLocks/>
          </p:cNvGraphicFramePr>
          <p:nvPr/>
        </p:nvGraphicFramePr>
        <p:xfrm>
          <a:off x="3071665" y="2461709"/>
          <a:ext cx="1412875" cy="2803584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TID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Item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Bread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Milk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Bread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Diapers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Beer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Eggs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Milk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…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EB80A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…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Picture 36" descr="22">
            <a:extLst>
              <a:ext uri="{FF2B5EF4-FFF2-40B4-BE49-F238E27FC236}">
                <a16:creationId xmlns:a16="http://schemas.microsoft.com/office/drawing/2014/main" id="{38D66BDD-DCF2-454B-A2D4-CA08BA8B0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5520260" y="2908621"/>
            <a:ext cx="44100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0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Definitioner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sv-SE" sz="2000" dirty="0">
                    <a:latin typeface="Georgia" panose="02040502050405020303" pitchFamily="18" charset="0"/>
                  </a:rPr>
                  <a:t>Supportnivå (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):</a:t>
                </a:r>
              </a:p>
              <a:p>
                <a:pPr lvl="1"/>
                <a:r>
                  <a:rPr lang="sv-SE" sz="2000" dirty="0">
                    <a:latin typeface="Georgia" panose="02040502050405020303" pitchFamily="18" charset="0"/>
                  </a:rPr>
                  <a:t>Låt: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är attributmängden (enheter i materialet),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är objektmängden (transaktioner),</a:t>
                </a:r>
              </a:p>
              <a:p>
                <a:pPr marL="457200" lvl="1" indent="0">
                  <a:buNone/>
                </a:pPr>
                <a:r>
                  <a:rPr lang="sv-SE" sz="2000" dirty="0">
                    <a:latin typeface="Georgia" panose="02040502050405020303" pitchFamily="18" charset="0"/>
                  </a:rPr>
                  <a:t>X är en godtycklig delmängd av I</a:t>
                </a:r>
              </a:p>
              <a:p>
                <a:pPr lvl="1"/>
                <a:endParaRPr lang="sv-SE" sz="2000" dirty="0">
                  <a:latin typeface="Georgia" panose="02040502050405020303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457200" lvl="1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  <a:p>
                <a:pPr lvl="1"/>
                <a:r>
                  <a:rPr lang="sv-SE" sz="2000" dirty="0">
                    <a:latin typeface="Georgia" panose="02040502050405020303" pitchFamily="18" charset="0"/>
                  </a:rPr>
                  <a:t>Kan beskrivas som antalet transaktioner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) i objektmängden (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) som innehåller X.</a:t>
                </a:r>
              </a:p>
              <a:p>
                <a:pPr marL="457200" lvl="1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9"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11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Definitioner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sv-SE" sz="2000" dirty="0">
                    <a:latin typeface="Georgia" panose="02040502050405020303" pitchFamily="18" charset="0"/>
                  </a:rPr>
                  <a:t>Associationsregel (</a:t>
                </a:r>
                <a14:m>
                  <m:oMath xmlns:m="http://schemas.openxmlformats.org/officeDocument/2006/math">
                    <m:r>
                      <a:rPr lang="sv-SE" sz="20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) är ett uttryck som har följande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r>
                  <a:rPr lang="sv-SE" sz="2000" dirty="0">
                    <a:latin typeface="Georgia" panose="02040502050405020303" pitchFamily="18" charset="0"/>
                  </a:rPr>
                  <a:t>	där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och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 är disjunkta enhetsmängder enligt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  <a:p>
                <a:r>
                  <a:rPr lang="sv-SE" sz="2000" dirty="0">
                    <a:latin typeface="Georgia" panose="02040502050405020303" pitchFamily="18" charset="0"/>
                  </a:rPr>
                  <a:t>Två mått på styrkan av en regel är </a:t>
                </a:r>
                <a:r>
                  <a:rPr lang="sv-SE" sz="20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support</a:t>
                </a:r>
                <a:r>
                  <a:rPr lang="sv-SE" sz="2000" dirty="0">
                    <a:latin typeface="Georgia" panose="02040502050405020303" pitchFamily="18" charset="0"/>
                  </a:rPr>
                  <a:t> och </a:t>
                </a:r>
                <a:r>
                  <a:rPr lang="sv-SE" sz="2000" dirty="0">
                    <a:solidFill>
                      <a:srgbClr val="FF0000"/>
                    </a:solidFill>
                    <a:latin typeface="Georgia" panose="02040502050405020303" pitchFamily="18" charset="0"/>
                  </a:rPr>
                  <a:t>konfidens</a:t>
                </a:r>
              </a:p>
              <a:p>
                <a:pPr marL="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9"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505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Definitioner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sv-SE" sz="2000" dirty="0">
                    <a:latin typeface="Georgia" panose="02040502050405020303" pitchFamily="18" charset="0"/>
                  </a:rPr>
                  <a:t>Support (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:endParaRPr lang="sv-SE" sz="2000" dirty="0">
                  <a:latin typeface="Georgia" panose="02040502050405020303" pitchFamily="18" charset="0"/>
                </a:endParaRPr>
              </a:p>
              <a:p>
                <a:r>
                  <a:rPr lang="sv-SE" sz="2000" dirty="0">
                    <a:latin typeface="Georgia" panose="02040502050405020303" pitchFamily="18" charset="0"/>
                  </a:rPr>
                  <a:t>Konfidens (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sv-SE" sz="2000" dirty="0">
                    <a:latin typeface="Georgia" panose="02040502050405020303" pitchFamily="18" charset="0"/>
                  </a:rPr>
                  <a:t>)</a:t>
                </a:r>
              </a:p>
              <a:p>
                <a:endParaRPr lang="sv-SE" sz="2000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v-SE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9" t="-9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31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U Färger 3">
      <a:dk1>
        <a:sysClr val="windowText" lastClr="000000"/>
      </a:dk1>
      <a:lt1>
        <a:sysClr val="window" lastClr="FFFFFF"/>
      </a:lt1>
      <a:dk2>
        <a:srgbClr val="646464"/>
      </a:dk2>
      <a:lt2>
        <a:srgbClr val="C8C8C8"/>
      </a:lt2>
      <a:accent1>
        <a:srgbClr val="1BC8A6"/>
      </a:accent1>
      <a:accent2>
        <a:srgbClr val="43D9C0"/>
      </a:accent2>
      <a:accent3>
        <a:srgbClr val="70E4D2"/>
      </a:accent3>
      <a:accent4>
        <a:srgbClr val="A5F0E4"/>
      </a:accent4>
      <a:accent5>
        <a:srgbClr val="C3F3EC"/>
      </a:accent5>
      <a:accent6>
        <a:srgbClr val="1EBCC8"/>
      </a:accent6>
      <a:hlink>
        <a:srgbClr val="14A3E1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9E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latin typeface="Georgia"/>
            <a:cs typeface="Georg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BD8CD6AA-5A08-9A47-909B-A4FE96B9E560}" vid="{9D712D5C-9E73-2B4E-A34A-5FDD49A086C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PublishedVersion xmlns="50726a0d-4fa8-433b-b220-629ee59685a3" xsi:nil="true"/>
    <_lisam_Description xmlns="97d8cbfb-b01b-4ade-bae0-3861bac14a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D57A8E567D1E479E9B9048F3644F1A" ma:contentTypeVersion="2" ma:contentTypeDescription="Skapa ett nytt dokument." ma:contentTypeScope="" ma:versionID="bd8ab2315099a66b0336b878ee01f623">
  <xsd:schema xmlns:xsd="http://www.w3.org/2001/XMLSchema" xmlns:xs="http://www.w3.org/2001/XMLSchema" xmlns:p="http://schemas.microsoft.com/office/2006/metadata/properties" xmlns:ns2="97d8cbfb-b01b-4ade-bae0-3861bac14ada" xmlns:ns3="50726a0d-4fa8-433b-b220-629ee59685a3" targetNamespace="http://schemas.microsoft.com/office/2006/metadata/properties" ma:root="true" ma:fieldsID="f182a7019ab80538ecff6ec3eac98c8e" ns2:_="" ns3:_="">
    <xsd:import namespace="97d8cbfb-b01b-4ade-bae0-3861bac14ada"/>
    <xsd:import namespace="50726a0d-4fa8-433b-b220-629ee59685a3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8cbfb-b01b-4ade-bae0-3861bac14ada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Beskrivning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26a0d-4fa8-433b-b220-629ee59685a3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7C815-EA31-46CA-BDC0-BF164AD046F0}">
  <ds:schemaRefs>
    <ds:schemaRef ds:uri="http://schemas.microsoft.com/office/2006/metadata/properties"/>
    <ds:schemaRef ds:uri="http://schemas.microsoft.com/office/infopath/2007/PartnerControls"/>
    <ds:schemaRef ds:uri="50726a0d-4fa8-433b-b220-629ee59685a3"/>
    <ds:schemaRef ds:uri="97d8cbfb-b01b-4ade-bae0-3861bac14ada"/>
  </ds:schemaRefs>
</ds:datastoreItem>
</file>

<file path=customXml/itemProps2.xml><?xml version="1.0" encoding="utf-8"?>
<ds:datastoreItem xmlns:ds="http://schemas.openxmlformats.org/officeDocument/2006/customXml" ds:itemID="{83744D9F-FE73-40A0-AEA2-2CA547208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8cbfb-b01b-4ade-bae0-3861bac14ada"/>
    <ds:schemaRef ds:uri="50726a0d-4fa8-433b-b220-629ee59685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F9FC97-DDAB-4CE1-845D-884AE436E7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ppt-template-EN</Template>
  <TotalTime>2864</TotalTime>
  <Words>881</Words>
  <Application>Microsoft Office PowerPoint</Application>
  <PresentationFormat>Widescreen</PresentationFormat>
  <Paragraphs>231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Office-tema</vt:lpstr>
      <vt:lpstr>Föreläsning 8 - Associationsanalys</vt:lpstr>
      <vt:lpstr>Agenda</vt:lpstr>
      <vt:lpstr>Introduktion</vt:lpstr>
      <vt:lpstr>Introduktion</vt:lpstr>
      <vt:lpstr>Introduktion</vt:lpstr>
      <vt:lpstr>Representation av data</vt:lpstr>
      <vt:lpstr>Definitioner</vt:lpstr>
      <vt:lpstr>Definitioner</vt:lpstr>
      <vt:lpstr>Definitioner</vt:lpstr>
      <vt:lpstr>Utvinning av regler</vt:lpstr>
      <vt:lpstr>Utvinning av regler</vt:lpstr>
      <vt:lpstr>Exempel</vt:lpstr>
      <vt:lpstr>Exempel</vt:lpstr>
      <vt:lpstr>Algoritmer</vt:lpstr>
      <vt:lpstr>Frekventa enhetsmängder</vt:lpstr>
      <vt:lpstr>Frekventa enhetsmängder</vt:lpstr>
      <vt:lpstr>Frekventa enhetsmängder</vt:lpstr>
      <vt:lpstr>Apriorialgoritmen</vt:lpstr>
      <vt:lpstr>Beräkningskomplexitet</vt:lpstr>
      <vt:lpstr>Regelframkallning</vt:lpstr>
      <vt:lpstr>Regelframkallning</vt:lpstr>
      <vt:lpstr>Regelframkallning</vt:lpstr>
      <vt:lpstr>Utvärdering av regler</vt:lpstr>
      <vt:lpstr>Intressanta och ointressanta regler</vt:lpstr>
      <vt:lpstr>Objektiva intressemått</vt:lpstr>
      <vt:lpstr>Objektiva intressemått</vt:lpstr>
      <vt:lpstr>Objektiva intressemått</vt:lpstr>
      <vt:lpstr>Exempel</vt:lpstr>
      <vt:lpstr>Objektiva intressemått</vt:lpstr>
      <vt:lpstr>Rekommenderad läsning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FL3</dc:title>
  <dc:creator>Isak Hietala</dc:creator>
  <cp:lastModifiedBy>Isak Hietala</cp:lastModifiedBy>
  <cp:revision>458</cp:revision>
  <dcterms:created xsi:type="dcterms:W3CDTF">2015-10-14T13:42:31Z</dcterms:created>
  <dcterms:modified xsi:type="dcterms:W3CDTF">2020-09-21T11:15:09Z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0x010100B8D57A8E567D1E479E9B9048F3644F1A</vt:lpwstr>
  </property>
</Properties>
</file>