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0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50539"/>
              </p:ext>
            </p:extLst>
          </p:nvPr>
        </p:nvGraphicFramePr>
        <p:xfrm>
          <a:off x="107407" y="247631"/>
          <a:ext cx="5560206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388359"/>
                <a:gridCol w="226569"/>
                <a:gridCol w="2119110"/>
              </a:tblGrid>
              <a:tr h="175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example:indicator-4d7feeea-4f8c-4fb7-8c4c-0276fb237dfe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Zeus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Finds Zeus variants, </a:t>
                      </a:r>
                      <a:r>
                        <a:rPr lang="en-US" sz="1100" dirty="0" err="1" smtClean="0"/>
                        <a:t>twexts</a:t>
                      </a:r>
                      <a:r>
                        <a:rPr lang="en-US" sz="1100" dirty="0" smtClean="0"/>
                        <a:t>, sdra64, </a:t>
                      </a:r>
                      <a:r>
                        <a:rPr lang="en-US" sz="1100" dirty="0" err="1" smtClean="0"/>
                        <a:t>ntos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Test Mechanism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OpenIOC2010TestMechanismType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err="1" smtClean="0"/>
                        <a:t>ioc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  <a:p>
                      <a:endParaRPr lang="en-US" sz="1100" b="0" dirty="0" smtClean="0"/>
                    </a:p>
                    <a:p>
                      <a:endParaRPr lang="en-US" sz="1100" b="0" dirty="0" smtClean="0"/>
                    </a:p>
                    <a:p>
                      <a:endParaRPr lang="en-US" sz="1100" b="0" dirty="0" smtClean="0"/>
                    </a:p>
                    <a:p>
                      <a:endParaRPr lang="en-US" sz="1100" b="0" dirty="0" smtClean="0"/>
                    </a:p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Producer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http://openioc.org/iocs/6d2a1b03-b216-4cd8-9a9e-8827af6ebf93.ioc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err="1" smtClean="0"/>
                        <a:t>Mandiant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Produced Time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0001-01-01T00:00:00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Indicated</a:t>
                      </a:r>
                      <a:r>
                        <a:rPr lang="en-US" sz="1100" b="0" baseline="0" dirty="0" smtClean="0"/>
                        <a:t> TTP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example:ttp-d921d92e-017d-4889-9662-a6c2d992b7f0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31487"/>
              </p:ext>
            </p:extLst>
          </p:nvPr>
        </p:nvGraphicFramePr>
        <p:xfrm>
          <a:off x="6069394" y="247631"/>
          <a:ext cx="55602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61492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example:ttp-d921d92e-017d-4889-9662-a6c2d992b7f0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Zeus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Malware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Zeus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err="1" smtClean="0"/>
                        <a:t>twexts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sdra64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ntos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57" y="1773815"/>
            <a:ext cx="2898826" cy="7919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832764" y="702060"/>
            <a:ext cx="3032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32764" y="702060"/>
            <a:ext cx="0" cy="4113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08608" y="4826643"/>
            <a:ext cx="624156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Wunder, John A.</cp:lastModifiedBy>
  <cp:revision>42</cp:revision>
  <dcterms:created xsi:type="dcterms:W3CDTF">2014-03-09T21:25:51Z</dcterms:created>
  <dcterms:modified xsi:type="dcterms:W3CDTF">2014-06-20T20:47:01Z</dcterms:modified>
</cp:coreProperties>
</file>