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52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69889"/>
              </p:ext>
            </p:extLst>
          </p:nvPr>
        </p:nvGraphicFramePr>
        <p:xfrm>
          <a:off x="107407" y="247631"/>
          <a:ext cx="5560206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68"/>
                <a:gridCol w="1614928"/>
                <a:gridCol w="2119110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example:indicator-bda1b982-7660-4a1b-b16b-a5b25321023a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Snort Signature for </a:t>
                      </a:r>
                      <a:r>
                        <a:rPr lang="en-US" sz="1100" dirty="0" err="1" smtClean="0"/>
                        <a:t>Heartbleed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High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Test Mechanism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SnortTestMechanismType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Efficacy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Low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Rule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alert </a:t>
                      </a:r>
                      <a:r>
                        <a:rPr lang="en-US" sz="1100" dirty="0" err="1" smtClean="0"/>
                        <a:t>tcp</a:t>
                      </a:r>
                      <a:r>
                        <a:rPr lang="en-US" sz="1100" dirty="0" smtClean="0"/>
                        <a:t> any </a:t>
                      </a:r>
                      <a:r>
                        <a:rPr lang="en-US" sz="1100" dirty="0" err="1" smtClean="0"/>
                        <a:t>any</a:t>
                      </a:r>
                      <a:r>
                        <a:rPr lang="en-US" sz="1100" dirty="0" smtClean="0"/>
                        <a:t> -&gt; any </a:t>
                      </a:r>
                      <a:r>
                        <a:rPr lang="en-US" sz="1100" dirty="0" err="1" smtClean="0"/>
                        <a:t>any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msg</a:t>
                      </a:r>
                      <a:r>
                        <a:rPr lang="en-US" sz="1100" dirty="0" smtClean="0"/>
                        <a:t>:"FOX-SRT - </a:t>
                      </a:r>
                      <a:r>
                        <a:rPr lang="en-US" sz="1100" dirty="0" err="1" smtClean="0"/>
                        <a:t>Flowbit</a:t>
                      </a:r>
                      <a:r>
                        <a:rPr lang="en-US" sz="1100" dirty="0" smtClean="0"/>
                        <a:t> - TLS-SSL Client Hello"; </a:t>
                      </a:r>
                      <a:r>
                        <a:rPr lang="en-US" sz="1100" dirty="0" err="1" smtClean="0"/>
                        <a:t>flow:established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dsize</a:t>
                      </a:r>
                      <a:r>
                        <a:rPr lang="en-US" sz="1100" dirty="0" smtClean="0"/>
                        <a:t>:&lt; 500; content:"|16 03|"; depth:2; byte_test:1, &lt;=, 2, 3; byte_test:1, !=, 2, 1; content:"|01|"; offset:5; depth:1; content:"|03|"; offset:9; byte_test:1, &lt;=, 3, 10; byte_test:1, !=, 2, 9; content:"|00 0f 00|"; </a:t>
                      </a:r>
                      <a:r>
                        <a:rPr lang="en-US" sz="1100" dirty="0" err="1" smtClean="0"/>
                        <a:t>flowbits:set,foxsslsession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flowbits:noalert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threshold:type</a:t>
                      </a:r>
                      <a:r>
                        <a:rPr lang="en-US" sz="1100" dirty="0" smtClean="0"/>
                        <a:t> limit, track </a:t>
                      </a:r>
                      <a:r>
                        <a:rPr lang="en-US" sz="1100" dirty="0" err="1" smtClean="0"/>
                        <a:t>by_src</a:t>
                      </a:r>
                      <a:r>
                        <a:rPr lang="en-US" sz="1100" dirty="0" smtClean="0"/>
                        <a:t>, count 1, seconds 60; reference:cve,2014-0160; </a:t>
                      </a:r>
                      <a:r>
                        <a:rPr lang="en-US" sz="1100" dirty="0" err="1" smtClean="0"/>
                        <a:t>classtype:bad-unknown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sid</a:t>
                      </a:r>
                      <a:r>
                        <a:rPr lang="en-US" sz="1100" dirty="0" smtClean="0"/>
                        <a:t>: 21001130; rev:9;)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Rule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alert </a:t>
                      </a:r>
                      <a:r>
                        <a:rPr lang="en-US" sz="1100" dirty="0" err="1" smtClean="0"/>
                        <a:t>tcp</a:t>
                      </a:r>
                      <a:r>
                        <a:rPr lang="en-US" sz="1100" dirty="0" smtClean="0"/>
                        <a:t> any </a:t>
                      </a:r>
                      <a:r>
                        <a:rPr lang="en-US" sz="1100" dirty="0" err="1" smtClean="0"/>
                        <a:t>any</a:t>
                      </a:r>
                      <a:r>
                        <a:rPr lang="en-US" sz="1100" dirty="0" smtClean="0"/>
                        <a:t> -&gt; any </a:t>
                      </a:r>
                      <a:r>
                        <a:rPr lang="en-US" sz="1100" dirty="0" err="1" smtClean="0"/>
                        <a:t>any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dirty="0" err="1" smtClean="0"/>
                        <a:t>msg</a:t>
                      </a:r>
                      <a:r>
                        <a:rPr lang="en-US" sz="1100" dirty="0" smtClean="0"/>
                        <a:t>:"FOX-SRT - Suspicious - TLS-SSL Large Heartbeat Response"; </a:t>
                      </a:r>
                      <a:r>
                        <a:rPr lang="en-US" sz="1100" dirty="0" err="1" smtClean="0"/>
                        <a:t>flow:established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flowbits:isset,foxsslsession</a:t>
                      </a:r>
                      <a:r>
                        <a:rPr lang="en-US" sz="1100" dirty="0" smtClean="0"/>
                        <a:t>; content:"|18 03|"; depth: 2; byte_test:1, &lt;=, 3, 2; byte_test:1, !=, 2, 1; byte_test:2, &gt;, 200, 3; </a:t>
                      </a:r>
                      <a:r>
                        <a:rPr lang="en-US" sz="1100" dirty="0" err="1" smtClean="0"/>
                        <a:t>threshold:type</a:t>
                      </a:r>
                      <a:r>
                        <a:rPr lang="en-US" sz="1100" dirty="0" smtClean="0"/>
                        <a:t> limit, track </a:t>
                      </a:r>
                      <a:r>
                        <a:rPr lang="en-US" sz="1100" dirty="0" err="1" smtClean="0"/>
                        <a:t>by_src</a:t>
                      </a:r>
                      <a:r>
                        <a:rPr lang="en-US" sz="1100" dirty="0" smtClean="0"/>
                        <a:t>, count 1, seconds 600; reference:cve,2014-0160; </a:t>
                      </a:r>
                      <a:r>
                        <a:rPr lang="en-US" sz="1100" dirty="0" err="1" smtClean="0"/>
                        <a:t>classtype:bad-unknown</a:t>
                      </a:r>
                      <a:r>
                        <a:rPr lang="en-US" sz="1100" dirty="0" smtClean="0"/>
                        <a:t>; </a:t>
                      </a:r>
                      <a:r>
                        <a:rPr lang="en-US" sz="1100" dirty="0" err="1" smtClean="0"/>
                        <a:t>sid</a:t>
                      </a:r>
                      <a:r>
                        <a:rPr lang="en-US" sz="1100" dirty="0" smtClean="0"/>
                        <a:t>: 21001131; rev:5;)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Producer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http://blog.fox-it.com/2014/04/08/openssl-heartbleed-bug-live-blog/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FOX IT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example:ttp-93904695-2607-448b-8fe4-5de4622d94f7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1392"/>
              </p:ext>
            </p:extLst>
          </p:nvPr>
        </p:nvGraphicFramePr>
        <p:xfrm>
          <a:off x="6014621" y="241713"/>
          <a:ext cx="5056497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3387012"/>
              </a:tblGrid>
              <a:tr h="3066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</a:t>
                      </a:r>
                      <a:r>
                        <a:rPr lang="en-US" sz="1100" b="0" dirty="0" smtClean="0"/>
                        <a:t>93904695-2607-448b-8fe4-5de4622d94f7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</a:rPr>
                        <a:t>Heartbleed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Exploits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Exploit Target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example:et-fc5fa616-ac9d-4d41-9c3a-2eee3d80d9f6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214521" y="6849585"/>
            <a:ext cx="638175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52696" y="710029"/>
            <a:ext cx="0" cy="613955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52696" y="710029"/>
            <a:ext cx="2286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08670"/>
              </p:ext>
            </p:extLst>
          </p:nvPr>
        </p:nvGraphicFramePr>
        <p:xfrm>
          <a:off x="6014621" y="2324081"/>
          <a:ext cx="5035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27"/>
                <a:gridCol w="3838251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Exploit Target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example:et-fc5fa616-ac9d-4d41-9c3a-2eee3d80d9f6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Heartbleed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Vulnerability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CVE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CVE-2014-0160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930283" y="2806639"/>
            <a:ext cx="165809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30283" y="1497829"/>
            <a:ext cx="270122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31483" y="1497830"/>
            <a:ext cx="1" cy="1308809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249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Wunder, John A.</cp:lastModifiedBy>
  <cp:revision>33</cp:revision>
  <dcterms:created xsi:type="dcterms:W3CDTF">2014-03-09T21:25:51Z</dcterms:created>
  <dcterms:modified xsi:type="dcterms:W3CDTF">2014-06-20T14:06:37Z</dcterms:modified>
</cp:coreProperties>
</file>