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128907"/>
              </p:ext>
            </p:extLst>
          </p:nvPr>
        </p:nvGraphicFramePr>
        <p:xfrm>
          <a:off x="107407" y="1562081"/>
          <a:ext cx="6283868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218"/>
                <a:gridCol w="1662737"/>
                <a:gridCol w="2394913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TTP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example:ttp-dd955e08-16d0-6f08-5064-50d9e7a3104d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Malware C2 Channel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Resources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Infrastructure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Type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Malware 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(None)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err="1" smtClean="0"/>
                        <a:t>Observable_Characterization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Observable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</a:t>
                      </a:r>
                      <a:r>
                        <a:rPr lang="en-US" sz="1100" b="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example:observable-c8c32b6e-2ea8-51c4-6446-7f5218072f27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Observable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</a:t>
                      </a:r>
                      <a:r>
                        <a:rPr lang="en-US" sz="1100" b="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example:observable-b57aa65f-9598-04fb-a9d1-5094c36d5dc4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Observable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</a:t>
                      </a:r>
                      <a:r>
                        <a:rPr lang="en-US" sz="1100" b="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example:observable-19c16346-0eb4-99e2-00bb-4ec3ed174cac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572144"/>
              </p:ext>
            </p:extLst>
          </p:nvPr>
        </p:nvGraphicFramePr>
        <p:xfrm>
          <a:off x="6593933" y="247631"/>
          <a:ext cx="4426492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195"/>
                <a:gridCol w="1171268"/>
                <a:gridCol w="1687029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Observable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example:observable-c8c32b6e-2ea8-51c4-6446-7f5218072f27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Object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Properties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AddressObjectType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    </a:t>
                      </a:r>
                      <a:r>
                        <a:rPr lang="en-US" sz="1100" dirty="0" err="1" smtClean="0"/>
                        <a:t>Address_Value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198.51.100.2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Category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ipv4-addr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32945"/>
              </p:ext>
            </p:extLst>
          </p:nvPr>
        </p:nvGraphicFramePr>
        <p:xfrm>
          <a:off x="6593933" y="2198351"/>
          <a:ext cx="4426492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195"/>
                <a:gridCol w="1171268"/>
                <a:gridCol w="1687029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Observable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example:observable-b57aa65f-9598-04fb-a9d1-5094c36d5dc4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Object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Properties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AddressObjectType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    </a:t>
                      </a:r>
                      <a:r>
                        <a:rPr lang="en-US" sz="1100" dirty="0" err="1" smtClean="0"/>
                        <a:t>Address_Value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198.51.100.17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Category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ipv4-addr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86815"/>
              </p:ext>
            </p:extLst>
          </p:nvPr>
        </p:nvGraphicFramePr>
        <p:xfrm>
          <a:off x="6593933" y="4219556"/>
          <a:ext cx="4426492" cy="1804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195"/>
                <a:gridCol w="1171268"/>
                <a:gridCol w="1687029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Observable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example:observable-19c16346-0eb4-99e2-00bb-4ec3ed174cac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Object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81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Properties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AddressObjectType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    </a:t>
                      </a:r>
                      <a:r>
                        <a:rPr lang="en-US" sz="1100" dirty="0" err="1" smtClean="0"/>
                        <a:t>Address_Value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203.0.113.19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Category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ipv4-addr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 flipV="1">
            <a:off x="6477000" y="704852"/>
            <a:ext cx="0" cy="3657598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076950" y="4886325"/>
            <a:ext cx="400050" cy="1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76950" y="4362450"/>
            <a:ext cx="400050" cy="1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076950" y="3838575"/>
            <a:ext cx="400050" cy="1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77000" y="704850"/>
            <a:ext cx="200025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77000" y="2667000"/>
            <a:ext cx="200025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77000" y="4676775"/>
            <a:ext cx="200025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477000" y="4676775"/>
            <a:ext cx="0" cy="209551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73</Words>
  <Application>Microsoft Office PowerPoint</Application>
  <PresentationFormat>On-screen Show (4:3)</PresentationFormat>
  <Paragraphs>50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Piazza, Rich</cp:lastModifiedBy>
  <cp:revision>31</cp:revision>
  <dcterms:created xsi:type="dcterms:W3CDTF">2014-03-09T21:25:51Z</dcterms:created>
  <dcterms:modified xsi:type="dcterms:W3CDTF">2014-03-26T13:37:00Z</dcterms:modified>
</cp:coreProperties>
</file>