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400" y="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4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8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79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0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24B86-36D2-4655-BE2F-98B661AC85E1}" type="datetimeFigureOut">
              <a:rPr lang="en-US" smtClean="0"/>
              <a:t>3/30/14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0920-A90F-42D2-8C84-958CD788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5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60183"/>
              </p:ext>
            </p:extLst>
          </p:nvPr>
        </p:nvGraphicFramePr>
        <p:xfrm>
          <a:off x="191028" y="793292"/>
          <a:ext cx="4688882" cy="199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084"/>
                <a:gridCol w="3675798"/>
              </a:tblGrid>
              <a:tr h="2765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Campaign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example:campaign-c831ab93-ff84-9cda-2bd8-b094004da969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Operation Alpha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Related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TTP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    </a:t>
                      </a:r>
                      <a:r>
                        <a:rPr lang="en-US" sz="1100" dirty="0" err="1" smtClean="0"/>
                        <a:t>idref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example:ttp-4fde045a-b25f-f035-e8d0-29c9d5130cd9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Relationship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Targets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749170"/>
              </p:ext>
            </p:extLst>
          </p:nvPr>
        </p:nvGraphicFramePr>
        <p:xfrm>
          <a:off x="191028" y="3063958"/>
          <a:ext cx="5691674" cy="1718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526"/>
                <a:gridCol w="2183364"/>
                <a:gridCol w="1884784"/>
              </a:tblGrid>
              <a:tr h="276599"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TTP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ID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example:ttp-4fde045a-b25f-f035-e8d0-29c9d5130cd9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Title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100" dirty="0" smtClean="0"/>
                        <a:t>Victim</a:t>
                      </a:r>
                      <a:r>
                        <a:rPr lang="en-US" sz="1100" baseline="0" dirty="0" smtClean="0"/>
                        <a:t> </a:t>
                      </a:r>
                      <a:r>
                        <a:rPr lang="en-US" sz="1100" baseline="0" dirty="0" smtClean="0"/>
                        <a:t>Targeting: Customer PII and Financial Data</a:t>
                      </a:r>
                      <a:endParaRPr lang="en-US" sz="1100" b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Victim Targeting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endParaRPr lang="en-US" sz="1100" b="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Targeted Information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Information Assets – Customer PII</a:t>
                      </a:r>
                      <a:endParaRPr lang="en-US" sz="11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InformationTypeVocab-1.0</a:t>
                      </a:r>
                      <a:endParaRPr lang="en-US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6599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    Targeted Information</a:t>
                      </a:r>
                      <a:endParaRPr lang="en-US" sz="11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Information Assets – Financial Data</a:t>
                      </a:r>
                      <a:endParaRPr lang="en-US" sz="1100" b="1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InformationTypeVocab-1.0</a:t>
                      </a:r>
                      <a:endParaRPr lang="en-US" sz="1100" b="1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1">
            <a:off x="90535" y="2933322"/>
            <a:ext cx="5033726" cy="1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18091" y="2372008"/>
            <a:ext cx="706170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5124261" y="2372008"/>
            <a:ext cx="0" cy="561315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0535" y="2933323"/>
            <a:ext cx="0" cy="60658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0535" y="3539905"/>
            <a:ext cx="152400" cy="0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MITRE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A. Wunder</dc:creator>
  <cp:lastModifiedBy>Barnum, Sean D.</cp:lastModifiedBy>
  <cp:revision>15</cp:revision>
  <dcterms:created xsi:type="dcterms:W3CDTF">2014-03-09T21:25:51Z</dcterms:created>
  <dcterms:modified xsi:type="dcterms:W3CDTF">2014-03-30T21:46:38Z</dcterms:modified>
</cp:coreProperties>
</file>