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64391"/>
              </p:ext>
            </p:extLst>
          </p:nvPr>
        </p:nvGraphicFramePr>
        <p:xfrm>
          <a:off x="409997" y="330412"/>
          <a:ext cx="5754828" cy="629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727"/>
                <a:gridCol w="1840816"/>
                <a:gridCol w="2193285"/>
              </a:tblGrid>
              <a:tr h="27659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Course of Action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example:coa-55f57cc7-ddd5-467b-a3a2-6fd602549d9e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Block traffic to PIVY</a:t>
                      </a:r>
                      <a:r>
                        <a:rPr lang="en-US" sz="1100" baseline="0" dirty="0" smtClean="0"/>
                        <a:t> C2 Server (10.10.10.10)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Response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COAStageVocab-1.0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Perimeter</a:t>
                      </a:r>
                      <a:r>
                        <a:rPr lang="en-US" sz="1100" baseline="0" dirty="0" smtClean="0"/>
                        <a:t> Blocking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CourseOfActionTypeVocab-1.0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Objective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Description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Block communication</a:t>
                      </a:r>
                      <a:r>
                        <a:rPr lang="en-US" sz="1100" baseline="0" dirty="0" smtClean="0"/>
                        <a:t> between the PIVY agents and the C2 Server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Applicability Confidence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Impact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Description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This IP address is not used</a:t>
                      </a:r>
                      <a:r>
                        <a:rPr lang="en-US" sz="1100" baseline="0" dirty="0" smtClean="0"/>
                        <a:t> for legitimate hosting so there should be no operational impact.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Efficacy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Parameter_Observables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 Object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         </a:t>
                      </a:r>
                      <a:r>
                        <a:rPr lang="en-US" sz="1100" dirty="0" err="1" smtClean="0"/>
                        <a:t>Address_Value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10.10.10.10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Category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IPV4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92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21</cp:revision>
  <dcterms:created xsi:type="dcterms:W3CDTF">2014-03-09T21:25:51Z</dcterms:created>
  <dcterms:modified xsi:type="dcterms:W3CDTF">2014-03-20T03:19:37Z</dcterms:modified>
</cp:coreProperties>
</file>