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0067"/>
              </p:ext>
            </p:extLst>
          </p:nvPr>
        </p:nvGraphicFramePr>
        <p:xfrm>
          <a:off x="583657" y="952481"/>
          <a:ext cx="50354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27"/>
                <a:gridCol w="3838251"/>
              </a:tblGrid>
              <a:tr h="175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Exploit Target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example:et-48a276f7-a8d7-bba2-3575-e8a63fcd488b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Javascript</a:t>
                      </a:r>
                      <a:r>
                        <a:rPr lang="en-US" sz="1100" dirty="0" smtClean="0"/>
                        <a:t> vulnerabilit</a:t>
                      </a:r>
                      <a:r>
                        <a:rPr lang="en-US" sz="1100" baseline="0" dirty="0" smtClean="0"/>
                        <a:t>y in MSIE 6-11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Vulnerability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CVE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CVE-2013-3893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23</cp:revision>
  <dcterms:created xsi:type="dcterms:W3CDTF">2014-03-09T21:25:51Z</dcterms:created>
  <dcterms:modified xsi:type="dcterms:W3CDTF">2014-03-20T03:22:03Z</dcterms:modified>
</cp:coreProperties>
</file>