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5258"/>
              </p:ext>
            </p:extLst>
          </p:nvPr>
        </p:nvGraphicFramePr>
        <p:xfrm>
          <a:off x="583657" y="121920"/>
          <a:ext cx="5654911" cy="492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0266"/>
                <a:gridCol w="1253612"/>
                <a:gridCol w="117988"/>
                <a:gridCol w="146918"/>
                <a:gridCol w="1726127"/>
              </a:tblGrid>
              <a:tr h="17504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Incident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example:incident-081d344b-9fae-d182-9cc7-d2d103e7c64f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Exfiltration from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hr-data1.example.com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Affected Asset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AssetTypeVocab-1.0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Count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Affected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Description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server at hr-data1.example.com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Business Function Or Role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Hosts the HR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database for example.com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Ownership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Internally-Owned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OwnershipClassVocab-1.0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Management Class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Internally-Managed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ManagementClassVocab-1.0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Location Class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Internally-Located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LocationClassVocab-1.0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Nature Of Security Effect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    Property Affected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        Property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Confidentiality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LossPropertyVocab-1.0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        Description Of Effect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Data was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exfiltrated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has not been determined which data or how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        Non Public Data Compromised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SecurityCompromiseVocab-1.0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    Data Encrypted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88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34</cp:revision>
  <dcterms:created xsi:type="dcterms:W3CDTF">2014-03-09T21:25:51Z</dcterms:created>
  <dcterms:modified xsi:type="dcterms:W3CDTF">2014-03-20T02:55:53Z</dcterms:modified>
</cp:coreProperties>
</file>