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45425"/>
              </p:ext>
            </p:extLst>
          </p:nvPr>
        </p:nvGraphicFramePr>
        <p:xfrm>
          <a:off x="182718" y="121920"/>
          <a:ext cx="4911796" cy="1889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3250"/>
                <a:gridCol w="3648546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Incident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example:incident-1b75ee8f-14d6-819a-d729-09ab52c91fdb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Detected Poison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Ivy beaconing through perimeter firewalls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Leveraged TTP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TTP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sz="1100" b="0" i="0" dirty="0" err="1" smtClean="0">
                          <a:solidFill>
                            <a:schemeClr val="tx1"/>
                          </a:solidFill>
                        </a:rPr>
                        <a:t>idref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example:ttp-e610a4f1-9676-eab3-bcc6-b2768d58281a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Relationship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Uses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25287"/>
              </p:ext>
            </p:extLst>
          </p:nvPr>
        </p:nvGraphicFramePr>
        <p:xfrm>
          <a:off x="1209368" y="2540655"/>
          <a:ext cx="5056497" cy="2148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69485"/>
                <a:gridCol w="1772816"/>
                <a:gridCol w="1614196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example:ttp-e610a4f1-9676-eab3-bcc6-b2768d58281a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Behavior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i="0" dirty="0" smtClean="0">
                          <a:solidFill>
                            <a:schemeClr val="tx1"/>
                          </a:solidFill>
                        </a:rPr>
                        <a:t>    Malware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Malware Instance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Name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Poison Ivy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i="0" dirty="0" smtClean="0">
                          <a:solidFill>
                            <a:schemeClr val="tx1"/>
                          </a:solidFill>
                        </a:rPr>
                        <a:t>            Type</a:t>
                      </a:r>
                      <a:endParaRPr lang="en-US" sz="11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Remote Access Trojan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MalwareTypeVocab-1.0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693575" y="1642188"/>
            <a:ext cx="57849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72073" y="1642189"/>
            <a:ext cx="0" cy="64381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78427" y="2993923"/>
            <a:ext cx="530941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8426" y="2286000"/>
            <a:ext cx="4593647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426" y="2286000"/>
            <a:ext cx="0" cy="707923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44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36</cp:revision>
  <dcterms:created xsi:type="dcterms:W3CDTF">2014-03-09T21:25:51Z</dcterms:created>
  <dcterms:modified xsi:type="dcterms:W3CDTF">2014-03-20T03:08:59Z</dcterms:modified>
</cp:coreProperties>
</file>