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624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185989"/>
              </p:ext>
            </p:extLst>
          </p:nvPr>
        </p:nvGraphicFramePr>
        <p:xfrm>
          <a:off x="182717" y="2109340"/>
          <a:ext cx="3873089" cy="3429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3729"/>
                <a:gridCol w="2499360"/>
              </a:tblGrid>
              <a:tr h="17504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Incident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example:incident-1b75ee8f-14d6-819a-d729-09ab52c91fdb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Malicious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files detected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Related</a:t>
                      </a:r>
                      <a:r>
                        <a:rPr lang="en-US" sz="1100" i="0" baseline="0" dirty="0" smtClean="0">
                          <a:solidFill>
                            <a:schemeClr val="tx1"/>
                          </a:solidFill>
                        </a:rPr>
                        <a:t> Observable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Observable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</a:rPr>
                        <a:t>idref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example:observable-8f43e891-7de2-a17a-2853-7979a1178c95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Relationship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Malicious Artifact Detected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Related</a:t>
                      </a:r>
                      <a:r>
                        <a:rPr lang="en-US" sz="1100" i="0" baseline="0" dirty="0" smtClean="0">
                          <a:solidFill>
                            <a:schemeClr val="tx1"/>
                          </a:solidFill>
                        </a:rPr>
                        <a:t> Observable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Observable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</a:rPr>
                        <a:t>idref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example:observable-c45fe831-c851-9e6e-c188-38b49e2aa3b9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Relationship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Malicious Artifact Detected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71546"/>
              </p:ext>
            </p:extLst>
          </p:nvPr>
        </p:nvGraphicFramePr>
        <p:xfrm>
          <a:off x="4452276" y="587830"/>
          <a:ext cx="5056497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54400"/>
                <a:gridCol w="1287901"/>
                <a:gridCol w="1614196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Observable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example:observable-8f43e891-7de2-a17a-2853-7979a1178c95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Properties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FileObjectType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File Name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readme.doc.exe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Size in Bytes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40891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Hash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Type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SHA256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HashNameVocab-1.0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Simple Hash</a:t>
                      </a:r>
                      <a:r>
                        <a:rPr lang="en-US" sz="1100" b="0" i="0" baseline="0" dirty="0" smtClean="0">
                          <a:solidFill>
                            <a:schemeClr val="tx1"/>
                          </a:solidFill>
                        </a:rPr>
                        <a:t> Value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e3b0c44298fc1c149afbf4c8996fb92427ae41e4649b934ca495991b7852b855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3657600" y="4095518"/>
            <a:ext cx="602425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260025" y="1053740"/>
            <a:ext cx="0" cy="3041778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260025" y="1053740"/>
            <a:ext cx="298579" cy="0"/>
          </a:xfrm>
          <a:prstGeom prst="line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14547"/>
              </p:ext>
            </p:extLst>
          </p:nvPr>
        </p:nvGraphicFramePr>
        <p:xfrm>
          <a:off x="4452276" y="3483430"/>
          <a:ext cx="5056497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54400"/>
                <a:gridCol w="1287901"/>
                <a:gridCol w="1614196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Observable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example:observable-c45fe831-c851-9e6e-c188-38b49e2aa3b9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Properties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FileObjectType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File Name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readme.doc.exe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Size in Bytes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40891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Hash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Type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SHA256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HashNameVocab-1.0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Simple Hash</a:t>
                      </a:r>
                      <a:r>
                        <a:rPr lang="en-US" sz="1100" b="0" i="0" baseline="0" dirty="0" smtClean="0">
                          <a:solidFill>
                            <a:schemeClr val="tx1"/>
                          </a:solidFill>
                        </a:rPr>
                        <a:t> Value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d7a8fbb307d7809469ca9abcb0082e4f8d5651e46d3cdb762d02d0bf37c9e592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3657600" y="5272479"/>
            <a:ext cx="715946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361105" y="3949341"/>
            <a:ext cx="12441" cy="1323138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361105" y="3949340"/>
            <a:ext cx="197499" cy="0"/>
          </a:xfrm>
          <a:prstGeom prst="line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85</Words>
  <Application>Microsoft Office PowerPoint</Application>
  <PresentationFormat>On-screen Show 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John A. Wunder</cp:lastModifiedBy>
  <cp:revision>45</cp:revision>
  <dcterms:created xsi:type="dcterms:W3CDTF">2014-03-09T21:25:51Z</dcterms:created>
  <dcterms:modified xsi:type="dcterms:W3CDTF">2014-03-31T13:32:07Z</dcterms:modified>
</cp:coreProperties>
</file>