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00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73897"/>
              </p:ext>
            </p:extLst>
          </p:nvPr>
        </p:nvGraphicFramePr>
        <p:xfrm>
          <a:off x="4333875" y="-133350"/>
          <a:ext cx="5953124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75"/>
                <a:gridCol w="1381935"/>
                <a:gridCol w="365133"/>
                <a:gridCol w="2158181"/>
              </a:tblGrid>
              <a:tr h="1750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example:indicator-8946253e-a2c0-4413-8313-90c4ee1e5a72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Malicious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Malicious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EmailMessageObjectType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Subject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[IMPORTANT]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Please Review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Before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Starts With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Attachments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File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baseline="0" dirty="0" smtClean="0"/>
                        <a:t>    Object Reference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example:object-fe0c45d2-1d5a-4d62-a0f1-8295c60a599d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example:ttp-c32a6ab5-17b0-4bf4-b85b-a1f4f54d2ecd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95705"/>
              </p:ext>
            </p:extLst>
          </p:nvPr>
        </p:nvGraphicFramePr>
        <p:xfrm>
          <a:off x="-2737939" y="-133350"/>
          <a:ext cx="5858693" cy="67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67"/>
                <a:gridCol w="1023741"/>
                <a:gridCol w="357382"/>
                <a:gridCol w="232049"/>
                <a:gridCol w="2015854"/>
              </a:tblGrid>
              <a:tr h="17504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example:indicator-63d40185-a653-4c70-a10f-8d2db3ca747e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/>
                        <a:t>Malicious E-mail Attachment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Malicious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b="0" dirty="0" smtClean="0"/>
                        <a:t>example:object-0a2b988c-00bc-4374-800b-0a9ab7acf6b3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EmailMessageObjectType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Attachments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    File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baseline="0" dirty="0" smtClean="0"/>
                        <a:t>            Object Reference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example:object-fe0c45d2-1d5a-4d62-a0f1-8295c60a599d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Related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example:object-fe0c45d2-1d5a-4d62-a0f1-8295c60a599d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Relationship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Contains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ObjectRelationshipVocab-1.1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File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Report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StartsWith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File Extension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example:ttp-c32a6ab5-17b0-4bf4-b85b-a1f4f54d2ecd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70538"/>
              </p:ext>
            </p:extLst>
          </p:nvPr>
        </p:nvGraphicFramePr>
        <p:xfrm>
          <a:off x="-839015" y="6873240"/>
          <a:ext cx="395976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00"/>
                <a:gridCol w="3392168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example:ttp-c32a6ab5-17b0-4bf4-b85b-a1f4f54d2ecd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Phishing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9028"/>
              </p:ext>
            </p:extLst>
          </p:nvPr>
        </p:nvGraphicFramePr>
        <p:xfrm>
          <a:off x="4333875" y="4724400"/>
          <a:ext cx="529671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191"/>
                <a:gridCol w="1385642"/>
                <a:gridCol w="304773"/>
                <a:gridCol w="2129109"/>
              </a:tblGrid>
              <a:tr h="1750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example:indicator-462964e9-b50a-4f83-8907-260a0d3c1d6e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Malicious E-mail Subject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Malicious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EmailMessageObjectType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Subject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[IMPORTANT]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Please Review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Before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Starts With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example:ttp-c32a6ab5-17b0-4bf4-b85b-a1f4f54d2ecd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Connector 74"/>
          <p:cNvCxnSpPr/>
          <p:nvPr/>
        </p:nvCxnSpPr>
        <p:spPr>
          <a:xfrm>
            <a:off x="3581400" y="3971925"/>
            <a:ext cx="0" cy="408622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81400" y="8058150"/>
            <a:ext cx="10668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781300" y="5934075"/>
            <a:ext cx="8001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81400" y="3971925"/>
            <a:ext cx="10668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962275" y="7357111"/>
            <a:ext cx="619125" cy="1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210050" y="3200400"/>
            <a:ext cx="83820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54053" y="3619500"/>
            <a:ext cx="533400" cy="0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54053" y="3095625"/>
            <a:ext cx="432072" cy="1905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82678" y="3095623"/>
            <a:ext cx="0" cy="523875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210050" y="3200400"/>
            <a:ext cx="0" cy="419098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387453" y="3619498"/>
            <a:ext cx="822597" cy="2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169</Words>
  <Application>Microsoft Office PowerPoint</Application>
  <PresentationFormat>On-screen Show (4:3)</PresentationFormat>
  <Paragraphs>102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42</cp:revision>
  <dcterms:created xsi:type="dcterms:W3CDTF">2014-03-09T21:25:51Z</dcterms:created>
  <dcterms:modified xsi:type="dcterms:W3CDTF">2014-03-31T17:29:09Z</dcterms:modified>
</cp:coreProperties>
</file>