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21363"/>
              </p:ext>
            </p:extLst>
          </p:nvPr>
        </p:nvGraphicFramePr>
        <p:xfrm>
          <a:off x="107407" y="247631"/>
          <a:ext cx="5560206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68"/>
                <a:gridCol w="1614928"/>
                <a:gridCol w="2119110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example:indicator-aef6d986-dd19-4e26-ae12-59aa4b53dcbf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silent_banker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Description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This</a:t>
                      </a:r>
                      <a:r>
                        <a:rPr lang="en-US" sz="1100" baseline="0" dirty="0" smtClean="0"/>
                        <a:t> is just an example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Test Mechanism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YaraTestMechanismType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Rule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rule </a:t>
                      </a:r>
                      <a:r>
                        <a:rPr lang="en-US" sz="1100" dirty="0" err="1" smtClean="0"/>
                        <a:t>silent_banker</a:t>
                      </a:r>
                      <a:r>
                        <a:rPr lang="en-US" sz="1100" dirty="0" smtClean="0"/>
                        <a:t> : banker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   meta:</a:t>
                      </a:r>
                    </a:p>
                    <a:p>
                      <a:r>
                        <a:rPr lang="en-US" sz="1100" dirty="0" smtClean="0"/>
                        <a:t>        description = "This is just an example"</a:t>
                      </a:r>
                    </a:p>
                    <a:p>
                      <a:r>
                        <a:rPr lang="en-US" sz="1100" dirty="0" smtClean="0"/>
                        <a:t>        </a:t>
                      </a:r>
                      <a:r>
                        <a:rPr lang="en-US" sz="1100" dirty="0" err="1" smtClean="0"/>
                        <a:t>thread_level</a:t>
                      </a:r>
                      <a:r>
                        <a:rPr lang="en-US" sz="1100" dirty="0" smtClean="0"/>
                        <a:t> = 3</a:t>
                      </a:r>
                    </a:p>
                    <a:p>
                      <a:r>
                        <a:rPr lang="en-US" sz="1100" dirty="0" smtClean="0"/>
                        <a:t>        </a:t>
                      </a:r>
                      <a:r>
                        <a:rPr lang="en-US" sz="1100" dirty="0" err="1" smtClean="0"/>
                        <a:t>in_the_wild</a:t>
                      </a:r>
                      <a:r>
                        <a:rPr lang="en-US" sz="1100" dirty="0" smtClean="0"/>
                        <a:t> = true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    strings:</a:t>
                      </a:r>
                    </a:p>
                    <a:p>
                      <a:r>
                        <a:rPr lang="en-US" sz="1100" dirty="0" smtClean="0"/>
                        <a:t>        $a = {6A 40 68 00 30 00 00 6A 14 8D 91}</a:t>
                      </a:r>
                    </a:p>
                    <a:p>
                      <a:r>
                        <a:rPr lang="en-US" sz="1100" dirty="0" smtClean="0"/>
                        <a:t>        $b = {8D 4D B0 2B C1 83 C0 27 99 6A 4E 59 F7 F9}</a:t>
                      </a:r>
                    </a:p>
                    <a:p>
                      <a:r>
                        <a:rPr lang="en-US" sz="1100" dirty="0" smtClean="0"/>
                        <a:t>        $c = "UVODFRYSIHLNWPEJXQZAKCBGMT"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    condition:</a:t>
                      </a:r>
                    </a:p>
                    <a:p>
                      <a:r>
                        <a:rPr lang="en-US" sz="1100" dirty="0" smtClean="0"/>
                        <a:t>        $a or $b or $c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Producer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Reference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http://plusvic.github.io/yara/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Identity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IdentityType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YARA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116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Wunder, John A.</cp:lastModifiedBy>
  <cp:revision>36</cp:revision>
  <dcterms:created xsi:type="dcterms:W3CDTF">2014-03-09T21:25:51Z</dcterms:created>
  <dcterms:modified xsi:type="dcterms:W3CDTF">2014-06-20T17:58:28Z</dcterms:modified>
</cp:coreProperties>
</file>