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1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97966"/>
              </p:ext>
            </p:extLst>
          </p:nvPr>
        </p:nvGraphicFramePr>
        <p:xfrm>
          <a:off x="431256" y="140931"/>
          <a:ext cx="7769769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781"/>
                <a:gridCol w="1829713"/>
                <a:gridCol w="2386262"/>
                <a:gridCol w="2100013"/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Package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example:package-a7c79e0a-3918-41f0-b7d0-e29df9325aa6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STIX</a:t>
                      </a:r>
                      <a:r>
                        <a:rPr lang="en-US" sz="1100" b="0" baseline="0" dirty="0" smtClean="0"/>
                        <a:t> Header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Information Source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r"/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</a:t>
                      </a:r>
                      <a:r>
                        <a:rPr lang="en-US" sz="1100" b="0" dirty="0" smtClean="0"/>
                        <a:t>    Identity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IdentityType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smtClean="0"/>
                        <a:t>    Name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Government Sharing Program - GSP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Related Package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454">
                <a:tc>
                  <a:txBody>
                    <a:bodyPr/>
                    <a:lstStyle/>
                    <a:p>
                      <a:r>
                        <a:rPr lang="en-US" sz="1100" b="0" baseline="0" dirty="0" smtClean="0"/>
                        <a:t>    Package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Package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example:package-ca6e215c-fbb7-4b7a-b678-632562f85e93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STIX Header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baseline="0" dirty="0" smtClean="0"/>
                        <a:t>    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Report on Adversary Alpha's Campaign against the Industrial Control Sector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Package</a:t>
                      </a:r>
                      <a:r>
                        <a:rPr lang="en-US" sz="1100" b="0" baseline="0" dirty="0" smtClean="0"/>
                        <a:t> Intent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Campaign Characterization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PackageIntentVocab-1.0</a:t>
                      </a:r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Handling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Marking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Controlled Structure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../../../../node()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Marking</a:t>
                      </a:r>
                      <a:r>
                        <a:rPr lang="en-US" sz="1100" b="0" baseline="0" dirty="0" smtClean="0"/>
                        <a:t> Structure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TLPMarkingStructureType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</a:t>
                      </a:r>
                      <a:r>
                        <a:rPr lang="en-US" sz="1100" b="0" baseline="0" dirty="0" smtClean="0"/>
                        <a:t>    Color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baseline="0" dirty="0" smtClean="0"/>
                        <a:t>    Package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Package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example:package-162faaf6-4fa8-47d8-b128-115b392bbb19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STIX Header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baseline="0" dirty="0" smtClean="0"/>
                        <a:t>    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Indicators for Malware </a:t>
                      </a:r>
                      <a:r>
                        <a:rPr lang="en-US" sz="11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DrownedRat</a:t>
                      </a:r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Package</a:t>
                      </a:r>
                      <a:r>
                        <a:rPr lang="en-US" sz="1100" b="0" baseline="0" dirty="0" smtClean="0"/>
                        <a:t> Intent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Indicators – Malware Artifacts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PackageIntentVocab-1.0</a:t>
                      </a:r>
                      <a:endParaRPr lang="en-US" sz="11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Handling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Marking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Controlled Structure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../../../../node()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Marking</a:t>
                      </a:r>
                      <a:r>
                        <a:rPr lang="en-US" sz="1100" b="0" baseline="0" dirty="0" smtClean="0"/>
                        <a:t> Structure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TLPMarkingStructureType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</a:t>
                      </a:r>
                      <a:r>
                        <a:rPr lang="en-US" sz="1100" b="0" baseline="0" dirty="0" smtClean="0"/>
                        <a:t>    Color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100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John A. Wunder</cp:lastModifiedBy>
  <cp:revision>40</cp:revision>
  <dcterms:created xsi:type="dcterms:W3CDTF">2014-03-09T21:25:51Z</dcterms:created>
  <dcterms:modified xsi:type="dcterms:W3CDTF">2014-03-31T18:58:07Z</dcterms:modified>
</cp:coreProperties>
</file>