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44" y="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63398"/>
              </p:ext>
            </p:extLst>
          </p:nvPr>
        </p:nvGraphicFramePr>
        <p:xfrm>
          <a:off x="107407" y="2103082"/>
          <a:ext cx="491226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993"/>
                <a:gridCol w="1852107"/>
                <a:gridCol w="1872168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Threat Actor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example:threatactor-9a8a0d25-7636-429b-a99e-b2a73cd0f11f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Adversary Bravo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Adversary Bravo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Observed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example:ttp-8ac90ff3-ecf8-4835-95b8-6aea6a623df5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Leverages Attack Pattern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Observed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example:ttp-d1c612bc-146f-4b65-b7b0-9a54a14150a4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Leverages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59055"/>
              </p:ext>
            </p:extLst>
          </p:nvPr>
        </p:nvGraphicFramePr>
        <p:xfrm>
          <a:off x="5727564" y="1676381"/>
          <a:ext cx="44264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95"/>
                <a:gridCol w="2858297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example:ttp-8ac90ff3-ecf8-4835-95b8-6aea6a623df5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Phishing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Attack Pattern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CAPEC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CAPEC-98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Description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Phishing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23019"/>
              </p:ext>
            </p:extLst>
          </p:nvPr>
        </p:nvGraphicFramePr>
        <p:xfrm>
          <a:off x="5727564" y="4229100"/>
          <a:ext cx="481357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31"/>
                <a:gridCol w="1921018"/>
                <a:gridCol w="1554122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example:ttp-d1c612bc-146f-4b65-b7b0-9a54a14150a4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 Variant d1c6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Behavior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Malware Instance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 Variant d1c6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Remote Access Trojan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MalwareTypeVocab-1.0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486275" y="4295775"/>
            <a:ext cx="10382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2143125"/>
            <a:ext cx="0" cy="215265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524500" y="2143125"/>
            <a:ext cx="28575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33900" y="5334000"/>
            <a:ext cx="9906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24500" y="4695825"/>
            <a:ext cx="0" cy="63817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24500" y="4695825"/>
            <a:ext cx="28575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130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37</cp:revision>
  <dcterms:created xsi:type="dcterms:W3CDTF">2014-03-09T21:25:51Z</dcterms:created>
  <dcterms:modified xsi:type="dcterms:W3CDTF">2014-03-30T23:20:10Z</dcterms:modified>
</cp:coreProperties>
</file>