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03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03A98-8D90-4DA0-AAA6-A7A4D781D60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4DD5D-FCAC-4CCB-9FF7-90C581428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4DD5D-FCAC-4CCB-9FF7-90C5814283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8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85A2-B1B1-4F9C-A7E9-3888492F9A7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947B-F0EC-4674-8794-13A86B11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1439186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0" y="0"/>
            <a:ext cx="1661993" cy="693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270" wrap="square" rtlCol="0">
            <a:spAutoFit/>
          </a:bodyPr>
          <a:lstStyle/>
          <a:p>
            <a:r>
              <a:rPr lang="en-US" sz="9600" dirty="0" smtClean="0"/>
              <a:t> </a:t>
            </a:r>
            <a:r>
              <a:rPr lang="en-US" sz="9600" dirty="0" smtClean="0">
                <a:latin typeface="Algerian" panose="04020705040A02060702" pitchFamily="82" charset="0"/>
              </a:rPr>
              <a:t>Welcome</a:t>
            </a:r>
            <a:endParaRPr lang="en-US" sz="9600" dirty="0">
              <a:latin typeface="Algerian" panose="04020705040A02060702" pitchFamily="82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768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9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6273579"/>
            <a:ext cx="12192000" cy="5844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89338" y="6381123"/>
            <a:ext cx="197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|</a:t>
            </a:r>
            <a:r>
              <a:rPr lang="en-US" dirty="0" smtClean="0"/>
              <a:t>Error404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494059" y="270344"/>
            <a:ext cx="7826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lgerian" panose="04020705040A02060702" pitchFamily="82" charset="0"/>
              </a:rPr>
              <a:t>O U R  T E A M 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9" name="AutoShape 2" descr="https://teams.microsoft.com/api/mt/emea/beta/users/8:orgid:dc59a5d8-792d-4592-9e95-4b4fb1109846/profilepicturev2?displayname=%D0%98%D0%B2%D0%BE%20%D0%92%D0%BB%D0%B0%D0%B4%D0%B8%D0%BC%D0%B8%D1%80%D0%BE%D0%B2%20%D0%91%D0%B0%D0%B4%D0%B0%D0%BB%D0%BE%D0%B2&amp;size=HR96x96"/>
          <p:cNvSpPr>
            <a:spLocks noChangeAspect="1" noChangeArrowheads="1"/>
          </p:cNvSpPr>
          <p:nvPr/>
        </p:nvSpPr>
        <p:spPr bwMode="auto">
          <a:xfrm>
            <a:off x="1236951" y="2846567"/>
            <a:ext cx="1648620" cy="99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Картина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54" y="1930526"/>
            <a:ext cx="2418335" cy="2703415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6" name="Правоъгълник 5"/>
          <p:cNvSpPr/>
          <p:nvPr/>
        </p:nvSpPr>
        <p:spPr>
          <a:xfrm>
            <a:off x="822298" y="4635611"/>
            <a:ext cx="2444685" cy="95467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1073347" y="4720725"/>
            <a:ext cx="215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Developer- </a:t>
            </a:r>
            <a:r>
              <a:rPr lang="en-US" dirty="0" err="1" smtClean="0"/>
              <a:t>Todor</a:t>
            </a:r>
            <a:r>
              <a:rPr lang="en-US" dirty="0" smtClean="0"/>
              <a:t> Ivanov</a:t>
            </a:r>
            <a:endParaRPr lang="en-US" dirty="0" smtClean="0"/>
          </a:p>
        </p:txBody>
      </p:sp>
      <p:sp>
        <p:nvSpPr>
          <p:cNvPr id="17" name="Правоъгълник 16"/>
          <p:cNvSpPr/>
          <p:nvPr/>
        </p:nvSpPr>
        <p:spPr>
          <a:xfrm>
            <a:off x="4904453" y="4635367"/>
            <a:ext cx="2444685" cy="95515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8766804" y="4634837"/>
            <a:ext cx="2444685" cy="978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5034610" y="4634563"/>
            <a:ext cx="240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Frontend Developer and Scrum Trainer – </a:t>
            </a:r>
            <a:r>
              <a:rPr lang="en-US" dirty="0" err="1" smtClean="0"/>
              <a:t>Stelian</a:t>
            </a:r>
            <a:r>
              <a:rPr lang="en-US" dirty="0" smtClean="0"/>
              <a:t> Ivanov</a:t>
            </a:r>
            <a:endParaRPr lang="en-US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8860159" y="4691203"/>
            <a:ext cx="2404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QA </a:t>
            </a:r>
            <a:r>
              <a:rPr lang="en-US" dirty="0"/>
              <a:t>Engineer- </a:t>
            </a:r>
            <a:r>
              <a:rPr lang="en-US" dirty="0" err="1"/>
              <a:t>Dobril</a:t>
            </a:r>
            <a:r>
              <a:rPr lang="en-US" dirty="0"/>
              <a:t> </a:t>
            </a:r>
            <a:r>
              <a:rPr lang="en-US" dirty="0" err="1"/>
              <a:t>Peev</a:t>
            </a:r>
            <a:endParaRPr lang="en-US" dirty="0"/>
          </a:p>
          <a:p>
            <a:endParaRPr lang="en-US" dirty="0"/>
          </a:p>
        </p:txBody>
      </p:sp>
      <p:sp>
        <p:nvSpPr>
          <p:cNvPr id="13" name="Звезда с 5 лъча 12"/>
          <p:cNvSpPr/>
          <p:nvPr/>
        </p:nvSpPr>
        <p:spPr>
          <a:xfrm>
            <a:off x="11482753" y="6419683"/>
            <a:ext cx="281354" cy="292211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8" y="1851075"/>
            <a:ext cx="2444685" cy="2783762"/>
          </a:xfrm>
          <a:prstGeom prst="rect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22" name="Картина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53" y="1930526"/>
            <a:ext cx="2444685" cy="269479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971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0"/>
            <a:ext cx="1908313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0" y="6488668"/>
            <a:ext cx="190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|Error404</a:t>
            </a:r>
            <a:endParaRPr lang="en-US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427013" y="365761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Algerian" panose="04020705040A02060702" pitchFamily="82" charset="0"/>
              </a:rPr>
              <a:t>O U R   I D E A</a:t>
            </a:r>
            <a:endParaRPr lang="en-US" sz="8800" dirty="0">
              <a:latin typeface="Algerian" panose="04020705040A02060702" pitchFamily="82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196" y="1915445"/>
            <a:ext cx="4775644" cy="47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35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-1" y="0"/>
            <a:ext cx="4031312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0" y="2602523"/>
            <a:ext cx="4031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 T A G E S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0" y="6463325"/>
            <a:ext cx="2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|Error404</a:t>
            </a:r>
            <a:endParaRPr lang="en-US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11668715" y="0"/>
            <a:ext cx="52328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4031311" y="389318"/>
            <a:ext cx="76374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</a:t>
            </a:r>
            <a:r>
              <a:rPr lang="en-US" sz="6600" dirty="0" smtClean="0">
                <a:solidFill>
                  <a:srgbClr val="FFC000"/>
                </a:solidFill>
              </a:rPr>
              <a:t>. </a:t>
            </a:r>
            <a:r>
              <a:rPr lang="en-US" sz="4800" dirty="0" smtClean="0"/>
              <a:t>I D E A   D I S C U </a:t>
            </a:r>
            <a:r>
              <a:rPr lang="en-US" sz="4800" dirty="0"/>
              <a:t>S </a:t>
            </a:r>
            <a:r>
              <a:rPr lang="en-US" sz="4800" dirty="0" err="1"/>
              <a:t>S</a:t>
            </a:r>
            <a:r>
              <a:rPr lang="en-US" sz="4800" dirty="0"/>
              <a:t> </a:t>
            </a:r>
            <a:r>
              <a:rPr lang="en-US" sz="4800" dirty="0" smtClean="0"/>
              <a:t>I </a:t>
            </a:r>
            <a:r>
              <a:rPr lang="en-US" sz="4800" dirty="0" smtClean="0"/>
              <a:t>O N</a:t>
            </a:r>
            <a:endParaRPr lang="en-US" sz="4800" dirty="0"/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4031311" y="1631425"/>
            <a:ext cx="7224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2</a:t>
            </a:r>
            <a:r>
              <a:rPr lang="en-US" sz="6000" dirty="0" smtClean="0">
                <a:solidFill>
                  <a:srgbClr val="FFC000"/>
                </a:solidFill>
              </a:rPr>
              <a:t>.</a:t>
            </a:r>
            <a:r>
              <a:rPr lang="en-US" sz="4800" dirty="0"/>
              <a:t> </a:t>
            </a:r>
            <a:r>
              <a:rPr lang="en-US" sz="4800" dirty="0" smtClean="0"/>
              <a:t>D E S I G N  C R E A T I O N</a:t>
            </a:r>
            <a:endParaRPr lang="en-US" sz="4800" dirty="0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3982759" y="2921168"/>
            <a:ext cx="7734509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3</a:t>
            </a:r>
            <a:r>
              <a:rPr lang="en-US" sz="6000" dirty="0" smtClean="0">
                <a:solidFill>
                  <a:srgbClr val="FFC000"/>
                </a:solidFill>
              </a:rPr>
              <a:t>. </a:t>
            </a:r>
            <a:r>
              <a:rPr lang="en-US" sz="4800" dirty="0" smtClean="0"/>
              <a:t>G A M E  </a:t>
            </a:r>
            <a:r>
              <a:rPr lang="en-US" sz="4800" dirty="0" smtClean="0"/>
              <a:t>C R E A T I O N </a:t>
            </a:r>
            <a:endParaRPr lang="en-US" sz="6000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4031312" y="4135030"/>
            <a:ext cx="7637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4</a:t>
            </a:r>
            <a:r>
              <a:rPr lang="en-US" sz="6000" dirty="0" smtClean="0">
                <a:solidFill>
                  <a:srgbClr val="FFC000"/>
                </a:solidFill>
              </a:rPr>
              <a:t>.</a:t>
            </a:r>
            <a:r>
              <a:rPr lang="en-US" sz="4800" dirty="0" smtClean="0"/>
              <a:t> P R E S E N T I N 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203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0" y="1"/>
            <a:ext cx="12192000" cy="1598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1836751" y="291275"/>
            <a:ext cx="8730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</a:t>
            </a:r>
            <a:r>
              <a:rPr lang="en-US" sz="6000" dirty="0" smtClean="0">
                <a:latin typeface="Algerian" panose="04020705040A02060702" pitchFamily="82" charset="0"/>
              </a:rPr>
              <a:t>U S E D   P R O G R A M S</a:t>
            </a:r>
            <a:endParaRPr lang="en-US" sz="6000" dirty="0">
              <a:latin typeface="Algerian" panose="04020705040A02060702" pitchFamily="82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2" y="3076410"/>
            <a:ext cx="1442955" cy="1436663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027" y="3110192"/>
            <a:ext cx="1460636" cy="1300323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1142" y="2989826"/>
            <a:ext cx="1523247" cy="1523247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1868" y="2950815"/>
            <a:ext cx="1146748" cy="151188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7283" y="3002997"/>
            <a:ext cx="1574511" cy="1407518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2688" y="4985239"/>
            <a:ext cx="1653117" cy="1626576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0461" y="5013988"/>
            <a:ext cx="1713928" cy="1597827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3702" y="4895003"/>
            <a:ext cx="1636741" cy="18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/>
          <p:cNvSpPr/>
          <p:nvPr/>
        </p:nvSpPr>
        <p:spPr>
          <a:xfrm>
            <a:off x="1065475" y="779227"/>
            <a:ext cx="10161767" cy="53114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459523" y="2584938"/>
            <a:ext cx="8713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            L e t ‘ S   J U M P  TO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 </a:t>
            </a:r>
            <a:r>
              <a:rPr lang="en-US" sz="4800" dirty="0" smtClean="0">
                <a:latin typeface="Algerian" panose="04020705040A02060702" pitchFamily="82" charset="0"/>
              </a:rPr>
              <a:t>        T O  T H E  P R O J E C T  ! 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33181" y="6339254"/>
            <a:ext cx="20645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9933"/>
                </a:solidFill>
              </a:rPr>
              <a:t> </a:t>
            </a:r>
            <a:r>
              <a:rPr lang="en-US" dirty="0" smtClean="0"/>
              <a:t>|Error404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84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Топло синьо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316</TotalTime>
  <Words>146</Words>
  <Application>Microsoft Office PowerPoint</Application>
  <PresentationFormat>Широк екран</PresentationFormat>
  <Paragraphs>20</Paragraphs>
  <Slides>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User</cp:lastModifiedBy>
  <cp:revision>27</cp:revision>
  <dcterms:created xsi:type="dcterms:W3CDTF">2022-06-05T16:55:20Z</dcterms:created>
  <dcterms:modified xsi:type="dcterms:W3CDTF">2022-12-12T19:33:41Z</dcterms:modified>
</cp:coreProperties>
</file>