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7" r:id="rId1"/>
  </p:sldMasterIdLst>
  <p:notesMasterIdLst>
    <p:notesMasterId r:id="rId14"/>
  </p:notesMasterIdLst>
  <p:sldIdLst>
    <p:sldId id="282" r:id="rId2"/>
    <p:sldId id="294" r:id="rId3"/>
    <p:sldId id="288" r:id="rId4"/>
    <p:sldId id="298" r:id="rId5"/>
    <p:sldId id="289" r:id="rId6"/>
    <p:sldId id="292" r:id="rId7"/>
    <p:sldId id="290" r:id="rId8"/>
    <p:sldId id="293" r:id="rId9"/>
    <p:sldId id="296" r:id="rId10"/>
    <p:sldId id="295" r:id="rId11"/>
    <p:sldId id="297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E5DA"/>
    <a:srgbClr val="244478"/>
    <a:srgbClr val="2B62B9"/>
    <a:srgbClr val="EF5452"/>
    <a:srgbClr val="F8C528"/>
    <a:srgbClr val="C09A24"/>
    <a:srgbClr val="068A85"/>
    <a:srgbClr val="99C272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6"/>
    <p:restoredTop sz="81824"/>
  </p:normalViewPr>
  <p:slideViewPr>
    <p:cSldViewPr snapToGrid="0" snapToObjects="1">
      <p:cViewPr varScale="1">
        <p:scale>
          <a:sx n="70" d="100"/>
          <a:sy n="70" d="100"/>
        </p:scale>
        <p:origin x="1157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DC2CD-8613-D146-8518-AC99D946DF95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EC4CF9-69BC-034A-86DA-E1DADC6FA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15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037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77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47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32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27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00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66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43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50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077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4CF9-69BC-034A-86DA-E1DADC6FAF1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321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bg>
      <p:bgPr>
        <a:gradFill flip="none" rotWithShape="1">
          <a:gsLst>
            <a:gs pos="0">
              <a:srgbClr val="002060"/>
            </a:gs>
            <a:gs pos="91000">
              <a:schemeClr val="accent1">
                <a:lumMod val="89000"/>
              </a:schemeClr>
            </a:gs>
            <a:gs pos="85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C37A9-8C23-6B4F-88B3-AB73D61B71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775AE-BCE3-4B41-8ADB-E632DB8DE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092D3-1A80-C841-BE0C-FB3B2449E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VTCA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948AB-0BEE-7E40-BCE4-2360F70E6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Subject Name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03C7E-8755-DA48-8510-BD952A823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8C6B40-493E-D545-8618-31916324F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8" y="278924"/>
            <a:ext cx="4600575" cy="84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70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76845-31B4-A14F-BE09-5BC746846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453081-AC87-8048-8BE9-CB8C3F24F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VTCA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87348-DA5D-AE48-989D-AC1F04AC6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Subject Name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6211B5-930B-3C46-87F0-174D78E04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4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76845-31B4-A14F-BE09-5BC746846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453081-AC87-8048-8BE9-CB8C3F24F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VTCA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87348-DA5D-AE48-989D-AC1F04AC6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Subject Name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6211B5-930B-3C46-87F0-174D78E04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17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C2816-FC3E-3244-B2EB-CEB70C88E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301"/>
            <a:ext cx="10515600" cy="663575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58429-6D80-3644-9565-0A158FEB6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4057"/>
            <a:ext cx="10515600" cy="5128439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60295-D28D-5342-864C-DFD74E3BF4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9" y="6356350"/>
            <a:ext cx="1382488" cy="365125"/>
          </a:xfrm>
        </p:spPr>
        <p:txBody>
          <a:bodyPr/>
          <a:lstStyle/>
          <a:p>
            <a:r>
              <a:rPr lang="en-US"/>
              <a:t>© VTCA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84FDE-39E1-CC43-ADEC-A2E40B807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5514" y="6356350"/>
            <a:ext cx="7489686" cy="365125"/>
          </a:xfrm>
        </p:spPr>
        <p:txBody>
          <a:bodyPr/>
          <a:lstStyle/>
          <a:p>
            <a:r>
              <a:rPr lang="en-US"/>
              <a:t>Subject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BCC03-BB7B-8F4A-BDC0-0497BB610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0340" y="6356350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78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987CA-DEB8-1246-A8A0-FC212DE45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34C65-DEA5-8F4A-A14B-0DF1A1E68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00206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B5CC9-D24D-8D45-94E1-B8A6F082E3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64028"/>
            <a:ext cx="1367971" cy="365125"/>
          </a:xfrm>
        </p:spPr>
        <p:txBody>
          <a:bodyPr/>
          <a:lstStyle/>
          <a:p>
            <a:r>
              <a:rPr lang="en-US"/>
              <a:t>© VTCA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43B7A-936C-F047-BD4A-CCBB3D41F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Subject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EEBFE-C4A6-0541-B16A-380D3EAAB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14856" y="6356350"/>
            <a:ext cx="1338943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1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6102A-A1F7-3842-AAEA-F5C7311EA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8042"/>
            <a:ext cx="10515600" cy="635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251E2-F43C-F64D-B993-CE6609ED11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92429"/>
            <a:ext cx="5181600" cy="5084534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04EDDE-EE3F-8F4B-9C7A-83E040645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92429"/>
            <a:ext cx="5181600" cy="5084534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15ADE-643D-314B-865E-D1A74E171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VTCA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66CD4-6B44-554D-8C3E-1CC265FA5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Subject Name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05A39C-E79D-054D-AA55-AE55FBA28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4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FA0EE-3CC4-5243-A94C-6FACDA7F8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63527"/>
            <a:ext cx="10515600" cy="6635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30389-7090-CD40-BEBF-0637D2031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9788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DBABA1-0B0C-5D41-BD03-AF3497DBF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21796"/>
            <a:ext cx="5157787" cy="41678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23744A-9292-8949-A87C-3B6979EA7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27" y="119788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1ADD4A-DB10-FB4A-A9BA-9D3DB500D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21796"/>
            <a:ext cx="5183188" cy="41678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B58B35-25F2-6941-BC63-14140DB15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VTCA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4CB44E-6D22-DC48-8A79-8CC24323A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Subject Name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AC1E52-5D18-5A4D-B7CC-7DB931B3D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9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28F28-5514-3C4F-8F16-87F0D27BF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8C3861-35A6-C04A-AF18-0494795E5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VTCA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6BF7-1B35-7B45-8465-DA95BDF4F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Subject Name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2ECE7A-5E3E-FA41-A2CF-2170043C1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9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12E6E-C79E-5B49-9FDF-F6705D37C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BB082-60EA-F742-971F-16B6DC7F2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3344" y="987425"/>
            <a:ext cx="6408867" cy="52101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0DA2A8-A776-FA4A-A5B2-6088AA8A5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140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C5211-987C-0E4C-8A65-096CAF941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VTCA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C83AD-025F-B541-9368-2FEDDC6B1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Subject Name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C98FAB-9E39-4442-B432-009E972C2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7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3CED7-2E22-7046-B671-644D9867C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637231-3259-8148-A59B-BCA49EE184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52035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3E8CD-A682-AC45-B9C3-5CB187372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1335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DB3D-EBBA-E54E-957D-18F54AC5A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VTCA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68683-9DAF-2949-BB77-A0BA807B4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Subject Name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31D61-53FD-B847-BC95-73B6763AD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3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D9D8-CC86-7E4D-A036-7F666D581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1D8279-4EB5-1B4C-AC96-6DA0B332F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71BE1-3E91-AC49-9604-441E4DD3A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VTCA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F1837-E4C0-A34F-B38C-CBF0D65B8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Subject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05FF2-DF89-7143-8050-5F1B7B5C5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14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4C0672D-63A5-7F4F-996A-A49C94A186D4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17315" y="345287"/>
            <a:ext cx="12192000" cy="475488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EC1233-5907-7143-8A9A-729AB9D49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955"/>
            <a:ext cx="10515600" cy="67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E4728-1E09-A64F-9A06-2F96BC71F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55881"/>
            <a:ext cx="10515600" cy="5141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4233A-AE14-694A-BB8D-3E28E47EE5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0"/>
            <a:ext cx="14115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 VTC Academy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08028-B976-7C44-A1F6-F7265A5544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65828" y="6356350"/>
            <a:ext cx="74893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Course 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6F93A-8372-7749-B2E4-1B714A6CCF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5828" y="6356350"/>
            <a:ext cx="13679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A5F68-B450-774B-A94B-86322AF8B75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02E568-18E6-9A43-8CDC-1DF38DFF6BB5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087694" y="306094"/>
            <a:ext cx="3116019" cy="57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603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206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91000">
              <a:schemeClr val="accent1">
                <a:lumMod val="89000"/>
              </a:schemeClr>
            </a:gs>
            <a:gs pos="85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D9EB45-1C59-C541-92E7-6FE421F29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2566" y="1214438"/>
            <a:ext cx="10986868" cy="2387600"/>
          </a:xfrm>
        </p:spPr>
        <p:txBody>
          <a:bodyPr anchor="ctr">
            <a:normAutofit/>
          </a:bodyPr>
          <a:lstStyle/>
          <a:p>
            <a:r>
              <a:rPr lang="vi-VN" sz="4800" dirty="0">
                <a:latin typeface="Helvetica Neue" panose="020005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Quản lý nhà trọ</a:t>
            </a:r>
            <a:endParaRPr lang="en-US" sz="4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A0CEDCB-5CE2-1B41-9D8B-CA0EB9D3BB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2566" y="3987800"/>
            <a:ext cx="10986867" cy="2387600"/>
          </a:xfrm>
        </p:spPr>
        <p:txBody>
          <a:bodyPr anchor="ctr"/>
          <a:lstStyle/>
          <a:p>
            <a:pPr algn="l"/>
            <a:r>
              <a:rPr lang="vi-VN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Lớp</a:t>
            </a:r>
            <a:r>
              <a:rPr lang="en-US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  : PF1117</a:t>
            </a:r>
          </a:p>
          <a:p>
            <a:pPr algn="l"/>
            <a:r>
              <a:rPr lang="vi-VN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Nhóm</a:t>
            </a:r>
            <a:r>
              <a:rPr lang="en-US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 : The Scammer</a:t>
            </a:r>
          </a:p>
          <a:p>
            <a:pPr algn="l"/>
            <a:r>
              <a:rPr lang="vi-VN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Thành viên</a:t>
            </a:r>
            <a:r>
              <a:rPr lang="en-US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: 	  Lê Duy</a:t>
            </a:r>
          </a:p>
          <a:p>
            <a:pPr algn="l"/>
            <a:r>
              <a:rPr lang="en-US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		  </a:t>
            </a:r>
            <a:r>
              <a:rPr lang="en-US" dirty="0" err="1">
                <a:latin typeface="Helvetica Neue Thin" panose="020B0403020202020204" pitchFamily="34" charset="0"/>
                <a:ea typeface="Helvetica Neue Thin" panose="020B0403020202020204" pitchFamily="34" charset="0"/>
              </a:rPr>
              <a:t>Đoàn</a:t>
            </a:r>
            <a:r>
              <a:rPr lang="en-US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 Quang </a:t>
            </a:r>
            <a:r>
              <a:rPr lang="en-US" dirty="0" err="1">
                <a:latin typeface="Helvetica Neue Thin" panose="020B0403020202020204" pitchFamily="34" charset="0"/>
                <a:ea typeface="Helvetica Neue Thin" panose="020B0403020202020204" pitchFamily="34" charset="0"/>
              </a:rPr>
              <a:t>Huy</a:t>
            </a:r>
            <a:endParaRPr lang="en-US" dirty="0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21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/>
              <a:t>Project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72ABDAA-BEF5-4E85-A69A-AD31BE1BBEF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1205241" y="1089061"/>
            <a:ext cx="9651379" cy="542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48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/>
              <a:t>Project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C4F3AE8-3CA2-4914-8579-6E7DFC55035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03" y="926876"/>
            <a:ext cx="10890607" cy="557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8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37BB8C-BA62-BC4F-B0F8-D5F9321E2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0837" y="1664596"/>
            <a:ext cx="3310326" cy="352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62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Introduction to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09EEA-748E-1B4D-9BA2-2ADAA2FBB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729" y="1074057"/>
            <a:ext cx="11844997" cy="541114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Currently, with the large population growth, mankind is facing a shortage of housing, many people do not know where to rent or buy a house. Especially in Vietnam, students do not know where to live to be closest to the school.</a:t>
            </a:r>
          </a:p>
          <a:p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Due to the increasing demand of houses in the Vietnamese, this program was created to help students find their home.</a:t>
            </a:r>
          </a:p>
          <a:p>
            <a:endParaRPr lang="en-US" sz="24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/>
              <a:t>Project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98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Use Case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/>
              <a:t>Project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F85CCB5-E92D-4BC1-81AC-F135F8C7E7C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1523165" y="1926545"/>
            <a:ext cx="81534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22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02969-7D04-415C-BC70-58A91441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B9386-9370-47C0-B4E3-9592C1462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VTCA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F8425-D66F-4ADD-BFF3-1B7866DF4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Subject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2A789-1840-42E2-989A-5CE403B29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5F68-B450-774B-A94B-86322AF8B758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D84DE5B-8303-45E9-A80E-45A9B5E118D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119312" y="2298754"/>
            <a:ext cx="7953375" cy="267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39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/>
              <a:t>Project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5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4282192-14C7-4300-AD34-858ABC88DEE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1981200" y="2220686"/>
            <a:ext cx="8091487" cy="275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51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/>
              <a:t>Project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6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5BA45E1-5A7B-404B-87B1-6306741F2CF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915" y="1074738"/>
            <a:ext cx="5460294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35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/>
              <a:t>Project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93E28D8-7769-4D0C-A7AD-00ECD059038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1196626" y="1232898"/>
            <a:ext cx="9370657" cy="527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77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/>
              <a:t>Project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C5BD053-B385-40AA-89FD-1108687918B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1328057" y="1017759"/>
            <a:ext cx="9843788" cy="548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16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F5C-4F30-CE40-A40F-5A13C8C2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</p:spPr>
        <p:txBody>
          <a:bodyPr/>
          <a:lstStyle/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8C4B-4E8D-F64F-BE3C-62B56F1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0677" y="6503894"/>
            <a:ext cx="1382488" cy="365125"/>
          </a:xfrm>
        </p:spPr>
        <p:txBody>
          <a:bodyPr/>
          <a:lstStyle/>
          <a:p>
            <a:r>
              <a:rPr lang="en-US"/>
              <a:t>© VTC Academy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569-5ADE-0445-9723-785B8D5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015" y="6506943"/>
            <a:ext cx="8721969" cy="365125"/>
          </a:xfrm>
        </p:spPr>
        <p:txBody>
          <a:bodyPr/>
          <a:lstStyle/>
          <a:p>
            <a:r>
              <a:rPr lang="en-US"/>
              <a:t>Project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4D354-512F-CC4A-B39A-EDEC6E17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4642" y="6517962"/>
            <a:ext cx="1353459" cy="365125"/>
          </a:xfrm>
        </p:spPr>
        <p:txBody>
          <a:bodyPr/>
          <a:lstStyle/>
          <a:p>
            <a:fld id="{B9BA5F68-B450-774B-A94B-86322AF8B758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A67CAE7-F4BD-4A25-B437-ECA0DFDE451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820478" y="1058238"/>
            <a:ext cx="9681166" cy="544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44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TCA-Slide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TCA-SlideTheme" id="{5A24C4A4-58B6-8948-A62B-40090020C92E}" vid="{BD9F6502-1B8F-D14C-8309-CDC4C42FFF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6522</TotalTime>
  <Words>168</Words>
  <Application>Microsoft Office PowerPoint</Application>
  <PresentationFormat>Widescreen</PresentationFormat>
  <Paragraphs>50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Helvetica Neue</vt:lpstr>
      <vt:lpstr>Helvetica Neue Light</vt:lpstr>
      <vt:lpstr>Helvetica Neue Thin</vt:lpstr>
      <vt:lpstr>VTCA-SlideTheme</vt:lpstr>
      <vt:lpstr>Quản lý nhà trọ</vt:lpstr>
      <vt:lpstr>Introduction to Project</vt:lpstr>
      <vt:lpstr>Use Case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VTC Academy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Report</dc:title>
  <dc:subject/>
  <dc:creator>sinhnx@vtc.edu.vn</dc:creator>
  <cp:keywords/>
  <dc:description/>
  <cp:lastModifiedBy>Quang Huy Đoàn</cp:lastModifiedBy>
  <cp:revision>241</cp:revision>
  <dcterms:created xsi:type="dcterms:W3CDTF">2019-05-17T12:57:33Z</dcterms:created>
  <dcterms:modified xsi:type="dcterms:W3CDTF">2022-10-06T14:35:53Z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-----BEGIN PGP PUBLIC KEY BLOCK-----  mQINBGKmsVYBEADc9DRcYv9evcQ4Tgud9uKUJ6onQJyqzEV5IWtbcC1dfWaC0Iuu p17QyByIJ6cLd+MT1Iw5zX46LjU6PipBQIWkI0fR+ckyVo+Bpk/YxFTX68dMZVl/ boETGvIaF4kjYnjlabt/k87+Fn25iewUkreHc7FvXTtyr1MIW6RsLHobhVXpjYth QRZjgbHYVA3+0qDJPq6xDF</vt:lpwstr>
  </property>
</Properties>
</file>