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EC6A6A-ECB2-40E9-941D-BD22E9786C62}" type="datetimeFigureOut">
              <a:rPr lang="tr-TR" smtClean="0"/>
              <a:pPr/>
              <a:t>19.12.2017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36AFD6A-6C2E-4B89-A70E-1910071E2A0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57334"/>
          </a:xfrm>
        </p:spPr>
        <p:txBody>
          <a:bodyPr/>
          <a:lstStyle/>
          <a:p>
            <a:r>
              <a:rPr lang="tr-TR" dirty="0" err="1" smtClean="0"/>
              <a:t>Survival</a:t>
            </a:r>
            <a:r>
              <a:rPr lang="tr-TR" dirty="0" smtClean="0"/>
              <a:t> in Bilkent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133600" y="2500306"/>
            <a:ext cx="6560234" cy="4143404"/>
          </a:xfrm>
        </p:spPr>
        <p:txBody>
          <a:bodyPr>
            <a:normAutofit fontScale="92500"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Group 2-M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Pelin</a:t>
            </a:r>
            <a:r>
              <a:rPr lang="en-US" dirty="0" smtClean="0"/>
              <a:t> </a:t>
            </a:r>
            <a:r>
              <a:rPr lang="en-US" dirty="0" err="1" smtClean="0"/>
              <a:t>Elbin</a:t>
            </a:r>
            <a:r>
              <a:rPr lang="en-US" dirty="0" smtClean="0"/>
              <a:t> </a:t>
            </a:r>
            <a:r>
              <a:rPr lang="en-US" dirty="0" err="1" smtClean="0"/>
              <a:t>Günay</a:t>
            </a:r>
            <a:r>
              <a:rPr lang="en-US" dirty="0" smtClean="0"/>
              <a:t> - 21402149</a:t>
            </a:r>
            <a:endParaRPr lang="tr-TR" dirty="0" smtClean="0"/>
          </a:p>
          <a:p>
            <a:r>
              <a:rPr lang="en-US" dirty="0" smtClean="0"/>
              <a:t> </a:t>
            </a:r>
            <a:endParaRPr lang="tr-TR" dirty="0" smtClean="0"/>
          </a:p>
          <a:p>
            <a:r>
              <a:rPr lang="en-US" dirty="0" err="1" smtClean="0"/>
              <a:t>Kübra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Güzel</a:t>
            </a:r>
            <a:r>
              <a:rPr lang="en-US" dirty="0" smtClean="0"/>
              <a:t> - 21400946</a:t>
            </a:r>
            <a:endParaRPr lang="tr-TR" dirty="0" smtClean="0"/>
          </a:p>
          <a:p>
            <a:r>
              <a:rPr lang="en-US" dirty="0" smtClean="0"/>
              <a:t> </a:t>
            </a:r>
            <a:endParaRPr lang="tr-TR" dirty="0" smtClean="0"/>
          </a:p>
          <a:p>
            <a:r>
              <a:rPr lang="en-US" dirty="0" err="1" smtClean="0"/>
              <a:t>Alper</a:t>
            </a:r>
            <a:r>
              <a:rPr lang="en-US" dirty="0" smtClean="0"/>
              <a:t> </a:t>
            </a:r>
            <a:r>
              <a:rPr lang="en-US" dirty="0" err="1" smtClean="0"/>
              <a:t>Şahıstan</a:t>
            </a:r>
            <a:r>
              <a:rPr lang="en-US" dirty="0" smtClean="0"/>
              <a:t> - 21501207</a:t>
            </a:r>
            <a:endParaRPr lang="tr-TR" dirty="0" smtClean="0"/>
          </a:p>
          <a:p>
            <a:r>
              <a:rPr lang="en-US" dirty="0" smtClean="0"/>
              <a:t> </a:t>
            </a:r>
            <a:endParaRPr lang="tr-TR" dirty="0" smtClean="0"/>
          </a:p>
          <a:p>
            <a:r>
              <a:rPr lang="en-US" dirty="0" err="1" smtClean="0"/>
              <a:t>Semih</a:t>
            </a:r>
            <a:r>
              <a:rPr lang="en-US" dirty="0" smtClean="0"/>
              <a:t> </a:t>
            </a:r>
            <a:r>
              <a:rPr lang="en-US" dirty="0" err="1" smtClean="0"/>
              <a:t>Teker</a:t>
            </a:r>
            <a:r>
              <a:rPr lang="en-US" dirty="0" smtClean="0"/>
              <a:t> – 21300964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600" b="1" dirty="0" smtClean="0"/>
              <a:t>Controls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</a:t>
            </a:r>
            <a:r>
              <a:rPr lang="en-US" b="1" dirty="0"/>
              <a:t>: </a:t>
            </a:r>
            <a:r>
              <a:rPr lang="en-US" dirty="0"/>
              <a:t>Move north</a:t>
            </a:r>
            <a:endParaRPr lang="tr-TR" sz="1800" dirty="0"/>
          </a:p>
          <a:p>
            <a:pPr lvl="0"/>
            <a:r>
              <a:rPr lang="en-US" b="1" dirty="0"/>
              <a:t>S: </a:t>
            </a:r>
            <a:r>
              <a:rPr lang="en-US" dirty="0"/>
              <a:t>Move south</a:t>
            </a:r>
            <a:endParaRPr lang="tr-TR" sz="1800" dirty="0"/>
          </a:p>
          <a:p>
            <a:pPr lvl="0"/>
            <a:r>
              <a:rPr lang="en-US" b="1" dirty="0"/>
              <a:t>A:</a:t>
            </a:r>
            <a:r>
              <a:rPr lang="en-US" dirty="0"/>
              <a:t> Move west</a:t>
            </a:r>
            <a:endParaRPr lang="tr-TR" sz="1800" dirty="0"/>
          </a:p>
          <a:p>
            <a:pPr lvl="0"/>
            <a:r>
              <a:rPr lang="en-US" b="1" dirty="0"/>
              <a:t>D:</a:t>
            </a:r>
            <a:r>
              <a:rPr lang="en-US" dirty="0"/>
              <a:t> Move east</a:t>
            </a:r>
            <a:endParaRPr lang="tr-TR" sz="1800" dirty="0"/>
          </a:p>
          <a:p>
            <a:pPr lvl="0"/>
            <a:r>
              <a:rPr lang="en-US" b="1" dirty="0"/>
              <a:t>Mouse:</a:t>
            </a:r>
            <a:r>
              <a:rPr lang="en-US" dirty="0"/>
              <a:t> Aim</a:t>
            </a:r>
            <a:endParaRPr lang="tr-TR" sz="1800" dirty="0"/>
          </a:p>
          <a:p>
            <a:pPr lvl="0"/>
            <a:r>
              <a:rPr lang="en-US" b="1" dirty="0"/>
              <a:t>Mouse Left Click:</a:t>
            </a:r>
            <a:r>
              <a:rPr lang="en-US" dirty="0"/>
              <a:t> Shoot</a:t>
            </a:r>
            <a:endParaRPr lang="tr-TR" sz="1800" dirty="0"/>
          </a:p>
          <a:p>
            <a:pPr lvl="0"/>
            <a:r>
              <a:rPr lang="en-US" b="1" dirty="0"/>
              <a:t>Mouse Right Click:</a:t>
            </a:r>
            <a:r>
              <a:rPr lang="en-US" dirty="0"/>
              <a:t> Apply the power-up</a:t>
            </a:r>
            <a:endParaRPr lang="tr-TR" sz="1800" dirty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b="1" dirty="0" err="1" smtClean="0">
                <a:solidFill>
                  <a:schemeClr val="tx1"/>
                </a:solidFill>
              </a:rPr>
              <a:t>What</a:t>
            </a:r>
            <a:r>
              <a:rPr lang="tr-TR" sz="3600" b="1" dirty="0" smtClean="0">
                <a:solidFill>
                  <a:schemeClr val="tx1"/>
                </a:solidFill>
              </a:rPr>
              <a:t> is </a:t>
            </a:r>
            <a:r>
              <a:rPr lang="tr-TR" sz="3600" b="1" dirty="0" err="1" smtClean="0">
                <a:solidFill>
                  <a:schemeClr val="tx1"/>
                </a:solidFill>
              </a:rPr>
              <a:t>different</a:t>
            </a:r>
            <a:r>
              <a:rPr lang="tr-TR" sz="3600" b="1" dirty="0" smtClean="0">
                <a:solidFill>
                  <a:schemeClr val="tx1"/>
                </a:solidFill>
              </a:rPr>
              <a:t>?</a:t>
            </a:r>
            <a:endParaRPr lang="tr-TR" sz="3600" b="1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7221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Player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GameMaster</a:t>
            </a:r>
            <a:r>
              <a:rPr lang="tr-TR" dirty="0" smtClean="0"/>
              <a:t> </a:t>
            </a:r>
            <a:r>
              <a:rPr lang="tr-TR" dirty="0" err="1" smtClean="0"/>
              <a:t>objects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now using the Singleton Pattern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Item</a:t>
            </a:r>
            <a:r>
              <a:rPr lang="tr-TR" dirty="0" smtClean="0"/>
              <a:t> </a:t>
            </a:r>
            <a:r>
              <a:rPr lang="tr-TR" dirty="0" err="1" smtClean="0"/>
              <a:t>hierarchy</a:t>
            </a:r>
            <a:r>
              <a:rPr lang="tr-TR" dirty="0" smtClean="0"/>
              <a:t>(standart, </a:t>
            </a:r>
            <a:r>
              <a:rPr lang="tr-TR" dirty="0" err="1" smtClean="0"/>
              <a:t>rare</a:t>
            </a:r>
            <a:r>
              <a:rPr lang="tr-TR" dirty="0" smtClean="0"/>
              <a:t>, ultra-</a:t>
            </a:r>
            <a:r>
              <a:rPr lang="tr-TR" dirty="0" err="1" smtClean="0"/>
              <a:t>rare</a:t>
            </a:r>
            <a:r>
              <a:rPr lang="tr-TR" dirty="0" smtClean="0"/>
              <a:t>…) is </a:t>
            </a:r>
            <a:r>
              <a:rPr lang="tr-TR" dirty="0" err="1" smtClean="0"/>
              <a:t>changed</a:t>
            </a:r>
            <a:r>
              <a:rPr lang="tr-TR" dirty="0" smtClean="0"/>
              <a:t>. </a:t>
            </a:r>
            <a:r>
              <a:rPr lang="tr-TR" dirty="0" err="1" smtClean="0"/>
              <a:t>Instead</a:t>
            </a:r>
            <a:r>
              <a:rPr lang="tr-TR" dirty="0" smtClean="0"/>
              <a:t>, </a:t>
            </a:r>
            <a:r>
              <a:rPr lang="tr-TR" dirty="0" err="1" smtClean="0"/>
              <a:t>integers</a:t>
            </a:r>
            <a:r>
              <a:rPr lang="tr-TR" dirty="0" smtClean="0"/>
              <a:t> </a:t>
            </a:r>
            <a:r>
              <a:rPr lang="tr-TR" dirty="0" err="1" smtClean="0"/>
              <a:t>indicate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 </a:t>
            </a:r>
            <a:r>
              <a:rPr lang="tr-TR" dirty="0" err="1" smtClean="0"/>
              <a:t>distribution</a:t>
            </a:r>
            <a:r>
              <a:rPr lang="tr-TR" dirty="0" smtClean="0"/>
              <a:t> </a:t>
            </a:r>
            <a:r>
              <a:rPr lang="tr-TR" dirty="0" err="1" smtClean="0"/>
              <a:t>rates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GameUIMaster</a:t>
            </a:r>
            <a:r>
              <a:rPr lang="tr-TR" dirty="0" smtClean="0"/>
              <a:t> is  </a:t>
            </a:r>
            <a:r>
              <a:rPr lang="tr-TR" dirty="0" err="1" smtClean="0"/>
              <a:t>removed</a:t>
            </a:r>
            <a:r>
              <a:rPr lang="tr-TR" dirty="0" smtClean="0"/>
              <a:t>. </a:t>
            </a:r>
            <a:r>
              <a:rPr lang="tr-TR" dirty="0" err="1" smtClean="0"/>
              <a:t>Instead</a:t>
            </a:r>
            <a:r>
              <a:rPr lang="tr-TR" dirty="0" smtClean="0"/>
              <a:t> </a:t>
            </a:r>
            <a:r>
              <a:rPr lang="tr-TR" dirty="0" err="1" smtClean="0"/>
              <a:t>attributes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UI is done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observer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Level</a:t>
            </a:r>
            <a:r>
              <a:rPr lang="tr-TR" dirty="0" smtClean="0"/>
              <a:t> </a:t>
            </a:r>
            <a:r>
              <a:rPr lang="tr-TR" dirty="0" err="1" smtClean="0"/>
              <a:t>generation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 </a:t>
            </a:r>
            <a:r>
              <a:rPr lang="tr-TR" dirty="0" err="1" smtClean="0"/>
              <a:t>text</a:t>
            </a:r>
            <a:r>
              <a:rPr lang="tr-TR" dirty="0" smtClean="0"/>
              <a:t> file </a:t>
            </a:r>
            <a:r>
              <a:rPr lang="tr-TR" dirty="0" err="1" smtClean="0"/>
              <a:t>specification</a:t>
            </a:r>
            <a:r>
              <a:rPr lang="tr-TR" dirty="0" smtClean="0"/>
              <a:t> is </a:t>
            </a:r>
            <a:r>
              <a:rPr lang="tr-TR" dirty="0" err="1" smtClean="0"/>
              <a:t>changed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complete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levels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increasing</a:t>
            </a:r>
            <a:r>
              <a:rPr lang="tr-TR" dirty="0" smtClean="0"/>
              <a:t> </a:t>
            </a:r>
            <a:r>
              <a:rPr lang="tr-TR" dirty="0" err="1" smtClean="0"/>
              <a:t>difficulty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GameMaster</a:t>
            </a:r>
            <a:r>
              <a:rPr lang="tr-TR" dirty="0" smtClean="0"/>
              <a:t> </a:t>
            </a:r>
            <a:r>
              <a:rPr lang="tr-TR" dirty="0" err="1" smtClean="0"/>
              <a:t>became</a:t>
            </a:r>
            <a:r>
              <a:rPr lang="tr-TR" dirty="0" smtClean="0"/>
              <a:t> a </a:t>
            </a:r>
            <a:r>
              <a:rPr lang="tr-TR" dirty="0" err="1" smtClean="0"/>
              <a:t>centralized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unit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Unused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removed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GameMaster</a:t>
            </a:r>
            <a:r>
              <a:rPr lang="tr-T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43847"/>
          </a:xfrm>
        </p:spPr>
        <p:txBody>
          <a:bodyPr>
            <a:normAutofit/>
          </a:bodyPr>
          <a:lstStyle/>
          <a:p>
            <a:r>
              <a:rPr lang="tr-TR" dirty="0" err="1" smtClean="0"/>
              <a:t>GameMaster</a:t>
            </a:r>
            <a:r>
              <a:rPr lang="tr-TR" dirty="0" smtClean="0"/>
              <a:t> no </a:t>
            </a:r>
            <a:r>
              <a:rPr lang="tr-TR" dirty="0" err="1" smtClean="0"/>
              <a:t>longer</a:t>
            </a:r>
            <a:r>
              <a:rPr lang="tr-TR" dirty="0" smtClean="0"/>
              <a:t> </a:t>
            </a:r>
            <a:r>
              <a:rPr lang="tr-TR" dirty="0" err="1" smtClean="0"/>
              <a:t>extends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BasicGame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implements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BasicGameState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Sound</a:t>
            </a:r>
            <a:r>
              <a:rPr lang="tr-TR" dirty="0" smtClean="0"/>
              <a:t> </a:t>
            </a:r>
            <a:r>
              <a:rPr lang="tr-TR" dirty="0" err="1" smtClean="0"/>
              <a:t>effects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music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Music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is </a:t>
            </a:r>
            <a:r>
              <a:rPr lang="tr-TR" dirty="0" err="1" smtClean="0"/>
              <a:t>played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TittleMenu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enemy’s</a:t>
            </a:r>
            <a:r>
              <a:rPr lang="tr-TR" dirty="0" smtClean="0"/>
              <a:t> </a:t>
            </a:r>
            <a:r>
              <a:rPr lang="tr-TR" dirty="0" err="1" smtClean="0"/>
              <a:t>behaviors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changed</a:t>
            </a:r>
            <a:r>
              <a:rPr lang="tr-TR" dirty="0" smtClean="0"/>
              <a:t>.</a:t>
            </a:r>
          </a:p>
          <a:p>
            <a:r>
              <a:rPr lang="tr-TR" dirty="0" smtClean="0"/>
              <a:t>Time bar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player</a:t>
            </a:r>
            <a:r>
              <a:rPr lang="tr-TR" dirty="0" smtClean="0"/>
              <a:t> no </a:t>
            </a:r>
            <a:r>
              <a:rPr lang="tr-TR" dirty="0" err="1" smtClean="0"/>
              <a:t>longer</a:t>
            </a:r>
            <a:r>
              <a:rPr lang="tr-TR" dirty="0" smtClean="0"/>
              <a:t>  </a:t>
            </a:r>
            <a:r>
              <a:rPr lang="tr-TR" dirty="0" err="1" smtClean="0"/>
              <a:t>decreases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time </a:t>
            </a:r>
            <a:r>
              <a:rPr lang="tr-TR" dirty="0" err="1" smtClean="0"/>
              <a:t>passes</a:t>
            </a:r>
            <a:r>
              <a:rPr lang="tr-TR" dirty="0" smtClean="0"/>
              <a:t>. </a:t>
            </a:r>
            <a:r>
              <a:rPr lang="tr-TR" dirty="0" err="1" smtClean="0"/>
              <a:t>Instead</a:t>
            </a:r>
            <a:r>
              <a:rPr lang="tr-TR" dirty="0" smtClean="0"/>
              <a:t> it </a:t>
            </a:r>
            <a:r>
              <a:rPr lang="tr-TR" dirty="0" err="1" smtClean="0"/>
              <a:t>decreases</a:t>
            </a:r>
            <a:r>
              <a:rPr lang="tr-TR" dirty="0" smtClean="0"/>
              <a:t> 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player</a:t>
            </a:r>
            <a:r>
              <a:rPr lang="tr-TR" dirty="0" smtClean="0"/>
              <a:t> </a:t>
            </a:r>
            <a:r>
              <a:rPr lang="tr-TR" dirty="0" err="1" smtClean="0"/>
              <a:t>takes</a:t>
            </a:r>
            <a:r>
              <a:rPr lang="tr-TR" dirty="0" smtClean="0"/>
              <a:t> </a:t>
            </a:r>
            <a:r>
              <a:rPr lang="tr-TR" dirty="0" err="1" smtClean="0"/>
              <a:t>damage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tr-TR" sz="5400" b="1" dirty="0" err="1" smtClean="0"/>
              <a:t>Thank</a:t>
            </a:r>
            <a:r>
              <a:rPr lang="tr-TR" sz="5400" b="1" dirty="0" smtClean="0"/>
              <a:t> </a:t>
            </a:r>
            <a:r>
              <a:rPr lang="tr-TR" sz="5400" b="1" dirty="0" err="1" smtClean="0"/>
              <a:t>you</a:t>
            </a:r>
            <a:r>
              <a:rPr lang="tr-TR" sz="5400" b="1" dirty="0" smtClean="0"/>
              <a:t>!</a:t>
            </a:r>
            <a:endParaRPr lang="tr-TR" sz="5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80</TotalTime>
  <Words>183</Words>
  <Application>Microsoft Office PowerPoint</Application>
  <PresentationFormat>Ekran Gösterisi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Şehir Hayatı</vt:lpstr>
      <vt:lpstr>Survival in Bilkent</vt:lpstr>
      <vt:lpstr>Controls </vt:lpstr>
      <vt:lpstr>What is different?</vt:lpstr>
      <vt:lpstr>Slayt 4</vt:lpstr>
      <vt:lpstr>Slayt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Windows User</dc:creator>
  <cp:lastModifiedBy>Windows User</cp:lastModifiedBy>
  <cp:revision>10</cp:revision>
  <dcterms:created xsi:type="dcterms:W3CDTF">2017-12-19T15:41:13Z</dcterms:created>
  <dcterms:modified xsi:type="dcterms:W3CDTF">2017-12-19T17:05:55Z</dcterms:modified>
</cp:coreProperties>
</file>