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1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57334"/>
          </a:xfrm>
        </p:spPr>
        <p:txBody>
          <a:bodyPr/>
          <a:lstStyle/>
          <a:p>
            <a:r>
              <a:rPr lang="tr-TR" dirty="0" err="1" smtClean="0"/>
              <a:t>Survival</a:t>
            </a:r>
            <a:r>
              <a:rPr lang="tr-TR" dirty="0" smtClean="0"/>
              <a:t> in Bilkent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23728" y="2636912"/>
            <a:ext cx="6560234" cy="4143404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Group 2-M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Elbin</a:t>
            </a:r>
            <a:r>
              <a:rPr lang="en-US" dirty="0" smtClean="0"/>
              <a:t> </a:t>
            </a:r>
            <a:r>
              <a:rPr lang="en-US" dirty="0" err="1" smtClean="0"/>
              <a:t>Günay</a:t>
            </a:r>
            <a:r>
              <a:rPr lang="en-US" dirty="0" smtClean="0"/>
              <a:t> - 21402149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Kübra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- 21400946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Alper</a:t>
            </a:r>
            <a:r>
              <a:rPr lang="en-US" dirty="0" smtClean="0"/>
              <a:t> </a:t>
            </a:r>
            <a:r>
              <a:rPr lang="en-US" dirty="0" err="1" smtClean="0"/>
              <a:t>Şahıstan</a:t>
            </a:r>
            <a:r>
              <a:rPr lang="en-US" dirty="0" smtClean="0"/>
              <a:t> - 21501207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Semih</a:t>
            </a:r>
            <a:r>
              <a:rPr lang="en-US" dirty="0" smtClean="0"/>
              <a:t> </a:t>
            </a:r>
            <a:r>
              <a:rPr lang="en-US" dirty="0" err="1" smtClean="0"/>
              <a:t>Teker</a:t>
            </a:r>
            <a:r>
              <a:rPr lang="en-US" dirty="0" smtClean="0"/>
              <a:t> – 21300964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2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left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35560"/>
          </a:xfrm>
        </p:spPr>
        <p:txBody>
          <a:bodyPr/>
          <a:lstStyle/>
          <a:p>
            <a:r>
              <a:rPr lang="tr-TR" dirty="0" err="1" smtClean="0"/>
              <a:t>Power-ups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Game </a:t>
            </a:r>
            <a:r>
              <a:rPr lang="tr-TR" dirty="0" err="1" smtClean="0"/>
              <a:t>Screen</a:t>
            </a:r>
            <a:endParaRPr lang="tr-TR" dirty="0" smtClean="0"/>
          </a:p>
          <a:p>
            <a:r>
              <a:rPr lang="tr-TR" dirty="0" smtClean="0"/>
              <a:t>Shop on </a:t>
            </a:r>
            <a:r>
              <a:rPr lang="tr-TR" dirty="0" err="1" smtClean="0"/>
              <a:t>the</a:t>
            </a:r>
            <a:r>
              <a:rPr lang="tr-TR" dirty="0" smtClean="0"/>
              <a:t> Upgrade </a:t>
            </a:r>
            <a:r>
              <a:rPr lang="tr-TR" dirty="0" err="1" smtClean="0"/>
              <a:t>Screen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84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 smtClean="0"/>
              <a:t>Controls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</a:t>
            </a:r>
            <a:r>
              <a:rPr lang="en-US" b="1" dirty="0"/>
              <a:t>: </a:t>
            </a:r>
            <a:r>
              <a:rPr lang="en-US" dirty="0"/>
              <a:t>Move north</a:t>
            </a:r>
            <a:endParaRPr lang="tr-TR" sz="1800" dirty="0"/>
          </a:p>
          <a:p>
            <a:pPr lvl="0"/>
            <a:r>
              <a:rPr lang="en-US" b="1" dirty="0"/>
              <a:t>S: </a:t>
            </a:r>
            <a:r>
              <a:rPr lang="en-US" dirty="0"/>
              <a:t>Move south</a:t>
            </a:r>
            <a:endParaRPr lang="tr-TR" sz="1800" dirty="0"/>
          </a:p>
          <a:p>
            <a:pPr lvl="0"/>
            <a:r>
              <a:rPr lang="en-US" b="1" dirty="0"/>
              <a:t>A:</a:t>
            </a:r>
            <a:r>
              <a:rPr lang="en-US" dirty="0"/>
              <a:t> Move west</a:t>
            </a:r>
            <a:endParaRPr lang="tr-TR" sz="1800" dirty="0"/>
          </a:p>
          <a:p>
            <a:pPr lvl="0"/>
            <a:r>
              <a:rPr lang="en-US" b="1" dirty="0"/>
              <a:t>D:</a:t>
            </a:r>
            <a:r>
              <a:rPr lang="en-US" dirty="0"/>
              <a:t> Move east</a:t>
            </a:r>
            <a:endParaRPr lang="tr-TR" sz="1800" dirty="0"/>
          </a:p>
          <a:p>
            <a:pPr lvl="0"/>
            <a:r>
              <a:rPr lang="en-US" b="1" dirty="0"/>
              <a:t>Mouse:</a:t>
            </a:r>
            <a:r>
              <a:rPr lang="en-US" dirty="0"/>
              <a:t> Aim</a:t>
            </a:r>
            <a:endParaRPr lang="tr-TR" sz="1800" dirty="0"/>
          </a:p>
          <a:p>
            <a:pPr lvl="0"/>
            <a:r>
              <a:rPr lang="en-US" b="1" dirty="0"/>
              <a:t>Mouse Left Click:</a:t>
            </a:r>
            <a:r>
              <a:rPr lang="en-US" dirty="0"/>
              <a:t> Shoot</a:t>
            </a:r>
            <a:endParaRPr lang="tr-TR" sz="1800" dirty="0"/>
          </a:p>
          <a:p>
            <a:pPr lvl="0"/>
            <a:r>
              <a:rPr lang="en-US" b="1" dirty="0"/>
              <a:t>Mouse Right Click:</a:t>
            </a:r>
            <a:r>
              <a:rPr lang="en-US" dirty="0"/>
              <a:t> Apply the power-up</a:t>
            </a:r>
            <a:endParaRPr lang="tr-TR" sz="1800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Screen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1792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Game </a:t>
            </a:r>
            <a:r>
              <a:rPr lang="tr-TR" dirty="0" err="1" smtClean="0"/>
              <a:t>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33910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Upgrade </a:t>
            </a:r>
            <a:r>
              <a:rPr lang="tr-TR" dirty="0" err="1" smtClean="0"/>
              <a:t>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29736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Pause</a:t>
            </a:r>
            <a:r>
              <a:rPr lang="tr-TR" dirty="0" smtClean="0"/>
              <a:t> </a:t>
            </a:r>
            <a:r>
              <a:rPr lang="tr-TR" dirty="0" err="1" smtClean="0"/>
              <a:t>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58301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Game </a:t>
            </a:r>
            <a:r>
              <a:rPr lang="tr-TR" dirty="0" err="1" smtClean="0"/>
              <a:t>Over</a:t>
            </a:r>
            <a:r>
              <a:rPr lang="tr-TR" dirty="0" smtClean="0"/>
              <a:t> </a:t>
            </a:r>
            <a:r>
              <a:rPr lang="tr-TR" dirty="0" err="1" smtClean="0"/>
              <a:t>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5165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err="1" smtClean="0">
                <a:solidFill>
                  <a:schemeClr val="tx1"/>
                </a:solidFill>
              </a:rPr>
              <a:t>What</a:t>
            </a:r>
            <a:r>
              <a:rPr lang="tr-TR" sz="3600" b="1" dirty="0" smtClean="0">
                <a:solidFill>
                  <a:schemeClr val="tx1"/>
                </a:solidFill>
              </a:rPr>
              <a:t> is </a:t>
            </a:r>
            <a:r>
              <a:rPr lang="tr-TR" sz="3600" b="1" dirty="0" err="1" smtClean="0">
                <a:solidFill>
                  <a:schemeClr val="tx1"/>
                </a:solidFill>
              </a:rPr>
              <a:t>different</a:t>
            </a:r>
            <a:r>
              <a:rPr lang="tr-TR" sz="3600" b="1" dirty="0" smtClean="0">
                <a:solidFill>
                  <a:schemeClr val="tx1"/>
                </a:solidFill>
              </a:rPr>
              <a:t>?</a:t>
            </a:r>
            <a:endParaRPr lang="tr-TR" sz="3600" b="1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72211"/>
          </a:xfrm>
        </p:spPr>
        <p:txBody>
          <a:bodyPr>
            <a:noAutofit/>
          </a:bodyPr>
          <a:lstStyle/>
          <a:p>
            <a:r>
              <a:rPr lang="en-US" sz="2400" dirty="0" smtClean="0"/>
              <a:t>Player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GameMaster</a:t>
            </a:r>
            <a:r>
              <a:rPr lang="tr-TR" sz="2400" dirty="0" smtClean="0"/>
              <a:t> </a:t>
            </a:r>
            <a:r>
              <a:rPr lang="tr-TR" sz="2400" dirty="0" err="1" smtClean="0"/>
              <a:t>objects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en-US" sz="2400" dirty="0" smtClean="0"/>
              <a:t>now using the Singleton Pattern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Item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hierarchy</a:t>
            </a:r>
            <a:r>
              <a:rPr lang="tr-TR" sz="2400" dirty="0" smtClean="0"/>
              <a:t>(standart, </a:t>
            </a:r>
            <a:r>
              <a:rPr lang="tr-TR" sz="2400" dirty="0" err="1" smtClean="0"/>
              <a:t>rare</a:t>
            </a:r>
            <a:r>
              <a:rPr lang="tr-TR" sz="2400" dirty="0" smtClean="0"/>
              <a:t>, ultra-</a:t>
            </a:r>
            <a:r>
              <a:rPr lang="tr-TR" sz="2400" dirty="0" err="1" smtClean="0"/>
              <a:t>rare</a:t>
            </a:r>
            <a:r>
              <a:rPr lang="tr-TR" sz="2400" dirty="0" smtClean="0"/>
              <a:t>…) is </a:t>
            </a:r>
            <a:r>
              <a:rPr lang="tr-TR" sz="2400" dirty="0" err="1" smtClean="0"/>
              <a:t>changed</a:t>
            </a:r>
            <a:r>
              <a:rPr lang="tr-TR" sz="2400" dirty="0" smtClean="0"/>
              <a:t>. </a:t>
            </a:r>
            <a:r>
              <a:rPr lang="tr-TR" sz="2400" dirty="0" err="1" smtClean="0"/>
              <a:t>Instead</a:t>
            </a:r>
            <a:r>
              <a:rPr lang="tr-TR" sz="2400" dirty="0" smtClean="0"/>
              <a:t>, </a:t>
            </a:r>
            <a:r>
              <a:rPr lang="tr-TR" sz="2400" dirty="0" err="1" smtClean="0"/>
              <a:t>integers</a:t>
            </a:r>
            <a:r>
              <a:rPr lang="tr-TR" sz="2400" dirty="0" smtClean="0"/>
              <a:t> </a:t>
            </a:r>
            <a:r>
              <a:rPr lang="tr-TR" sz="2400" dirty="0" err="1" smtClean="0"/>
              <a:t>indicate</a:t>
            </a:r>
            <a:r>
              <a:rPr lang="tr-TR" sz="2400" dirty="0" smtClean="0"/>
              <a:t> </a:t>
            </a:r>
            <a:r>
              <a:rPr lang="tr-TR" sz="2400" dirty="0" err="1" smtClean="0"/>
              <a:t>their</a:t>
            </a:r>
            <a:r>
              <a:rPr lang="tr-TR" sz="2400" dirty="0" smtClean="0"/>
              <a:t>  </a:t>
            </a:r>
            <a:r>
              <a:rPr lang="tr-TR" sz="2400" dirty="0" err="1" smtClean="0"/>
              <a:t>distribution</a:t>
            </a:r>
            <a:r>
              <a:rPr lang="tr-TR" sz="2400" dirty="0" smtClean="0"/>
              <a:t> </a:t>
            </a:r>
            <a:r>
              <a:rPr lang="tr-TR" sz="2400" dirty="0" err="1" smtClean="0"/>
              <a:t>rates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GameUIMaster</a:t>
            </a:r>
            <a:r>
              <a:rPr lang="tr-TR" sz="2400" dirty="0" smtClean="0"/>
              <a:t> is  </a:t>
            </a:r>
            <a:r>
              <a:rPr lang="tr-TR" sz="2400" dirty="0" err="1" smtClean="0"/>
              <a:t>removed</a:t>
            </a:r>
            <a:r>
              <a:rPr lang="tr-TR" sz="2400" dirty="0" smtClean="0"/>
              <a:t>. </a:t>
            </a:r>
            <a:r>
              <a:rPr lang="tr-TR" sz="2400" dirty="0" err="1" smtClean="0"/>
              <a:t>Instead</a:t>
            </a:r>
            <a:r>
              <a:rPr lang="tr-TR" sz="2400" dirty="0" smtClean="0"/>
              <a:t> </a:t>
            </a:r>
            <a:r>
              <a:rPr lang="tr-TR" sz="2400" dirty="0" err="1" smtClean="0"/>
              <a:t>attributes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related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UI is done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observer</a:t>
            </a:r>
            <a:r>
              <a:rPr lang="tr-TR" sz="2400" dirty="0" smtClean="0"/>
              <a:t> </a:t>
            </a:r>
            <a:r>
              <a:rPr lang="tr-TR" sz="2400" dirty="0" err="1" smtClean="0"/>
              <a:t>pattern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Level</a:t>
            </a:r>
            <a:r>
              <a:rPr lang="tr-TR" sz="2400" dirty="0" smtClean="0"/>
              <a:t> </a:t>
            </a:r>
            <a:r>
              <a:rPr lang="tr-TR" sz="2400" dirty="0" err="1" smtClean="0"/>
              <a:t>generation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 </a:t>
            </a:r>
            <a:r>
              <a:rPr lang="tr-TR" sz="2400" dirty="0" err="1" smtClean="0"/>
              <a:t>text</a:t>
            </a:r>
            <a:r>
              <a:rPr lang="tr-TR" sz="2400" dirty="0" smtClean="0"/>
              <a:t> file </a:t>
            </a:r>
            <a:r>
              <a:rPr lang="tr-TR" sz="2400" dirty="0" err="1" smtClean="0"/>
              <a:t>specification</a:t>
            </a:r>
            <a:r>
              <a:rPr lang="tr-TR" sz="2400" dirty="0" smtClean="0"/>
              <a:t> is </a:t>
            </a:r>
            <a:r>
              <a:rPr lang="tr-TR" sz="2400" dirty="0" err="1" smtClean="0"/>
              <a:t>changed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complete</a:t>
            </a:r>
            <a:r>
              <a:rPr lang="tr-TR" sz="2400" dirty="0" smtClean="0"/>
              <a:t> </a:t>
            </a:r>
            <a:r>
              <a:rPr lang="tr-TR" sz="2400" dirty="0" err="1" smtClean="0"/>
              <a:t>random</a:t>
            </a:r>
            <a:r>
              <a:rPr lang="tr-TR" sz="2400" dirty="0" smtClean="0"/>
              <a:t> </a:t>
            </a:r>
            <a:r>
              <a:rPr lang="tr-TR" sz="2400" dirty="0" err="1" smtClean="0"/>
              <a:t>levels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increasing</a:t>
            </a:r>
            <a:r>
              <a:rPr lang="tr-TR" sz="2400" dirty="0" smtClean="0"/>
              <a:t> </a:t>
            </a:r>
            <a:r>
              <a:rPr lang="tr-TR" sz="2400" dirty="0" err="1" smtClean="0"/>
              <a:t>difficulty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GameMaster</a:t>
            </a:r>
            <a:r>
              <a:rPr lang="tr-TR" sz="2400" dirty="0" smtClean="0"/>
              <a:t> </a:t>
            </a:r>
            <a:r>
              <a:rPr lang="tr-TR" sz="2400" dirty="0" err="1" smtClean="0"/>
              <a:t>became</a:t>
            </a:r>
            <a:r>
              <a:rPr lang="tr-TR" sz="2400" dirty="0" smtClean="0"/>
              <a:t> a </a:t>
            </a:r>
            <a:r>
              <a:rPr lang="tr-TR" sz="2400" dirty="0" err="1" smtClean="0"/>
              <a:t>centralized</a:t>
            </a:r>
            <a:r>
              <a:rPr lang="tr-TR" sz="2400" dirty="0" smtClean="0"/>
              <a:t> </a:t>
            </a:r>
            <a:r>
              <a:rPr lang="tr-TR" sz="2400" dirty="0" err="1" smtClean="0"/>
              <a:t>control</a:t>
            </a:r>
            <a:r>
              <a:rPr lang="tr-TR" sz="2400" dirty="0" smtClean="0"/>
              <a:t> </a:t>
            </a:r>
            <a:r>
              <a:rPr lang="tr-TR" sz="2400" dirty="0" err="1" smtClean="0"/>
              <a:t>unit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Unused</a:t>
            </a:r>
            <a:r>
              <a:rPr lang="tr-TR" sz="2400" dirty="0" smtClean="0"/>
              <a:t> </a:t>
            </a:r>
            <a:r>
              <a:rPr lang="tr-TR" sz="2400" dirty="0" err="1" smtClean="0"/>
              <a:t>methods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removed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GameMaster</a:t>
            </a:r>
            <a:r>
              <a:rPr lang="tr-T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14153"/>
            <a:ext cx="8229600" cy="4119103"/>
          </a:xfrm>
        </p:spPr>
        <p:txBody>
          <a:bodyPr>
            <a:normAutofit/>
          </a:bodyPr>
          <a:lstStyle/>
          <a:p>
            <a:r>
              <a:rPr lang="tr-TR" dirty="0" err="1" smtClean="0"/>
              <a:t>GameMaster</a:t>
            </a:r>
            <a:r>
              <a:rPr lang="tr-TR" dirty="0" smtClean="0"/>
              <a:t> no </a:t>
            </a:r>
            <a:r>
              <a:rPr lang="tr-TR" dirty="0" err="1" smtClean="0"/>
              <a:t>longer</a:t>
            </a:r>
            <a:r>
              <a:rPr lang="tr-TR" dirty="0" smtClean="0"/>
              <a:t> </a:t>
            </a:r>
            <a:r>
              <a:rPr lang="tr-TR" dirty="0" err="1" smtClean="0"/>
              <a:t>extends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implements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BasicGameState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Sound</a:t>
            </a:r>
            <a:r>
              <a:rPr lang="tr-TR" dirty="0" smtClean="0"/>
              <a:t> </a:t>
            </a:r>
            <a:r>
              <a:rPr lang="tr-TR" dirty="0" err="1" smtClean="0"/>
              <a:t>effects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played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TittleMenu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enemy’s</a:t>
            </a:r>
            <a:r>
              <a:rPr lang="tr-TR" dirty="0" smtClean="0"/>
              <a:t> </a:t>
            </a:r>
            <a:r>
              <a:rPr lang="tr-TR" dirty="0" err="1" smtClean="0"/>
              <a:t>behaviors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.</a:t>
            </a:r>
          </a:p>
          <a:p>
            <a:r>
              <a:rPr lang="tr-TR" dirty="0" smtClean="0"/>
              <a:t>Time bar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no </a:t>
            </a:r>
            <a:r>
              <a:rPr lang="tr-TR" dirty="0" err="1" smtClean="0"/>
              <a:t>longer</a:t>
            </a:r>
            <a:r>
              <a:rPr lang="tr-TR" dirty="0" smtClean="0"/>
              <a:t>  </a:t>
            </a:r>
            <a:r>
              <a:rPr lang="tr-TR" dirty="0" err="1" smtClean="0"/>
              <a:t>decreases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time </a:t>
            </a:r>
            <a:r>
              <a:rPr lang="tr-TR" dirty="0" err="1" smtClean="0"/>
              <a:t>passes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it </a:t>
            </a:r>
            <a:r>
              <a:rPr lang="tr-TR" dirty="0" err="1" smtClean="0"/>
              <a:t>decreases</a:t>
            </a:r>
            <a:r>
              <a:rPr lang="tr-TR" dirty="0" smtClean="0"/>
              <a:t> 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damage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205</Words>
  <Application>Microsoft Office PowerPoint</Application>
  <PresentationFormat>Ekran Gösterisi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Şehir Hayatı</vt:lpstr>
      <vt:lpstr>Survival in Bilkent</vt:lpstr>
      <vt:lpstr>Controls </vt:lpstr>
      <vt:lpstr>Title Screen</vt:lpstr>
      <vt:lpstr>Game Screen</vt:lpstr>
      <vt:lpstr>Upgrade Screen</vt:lpstr>
      <vt:lpstr>Pause Screen</vt:lpstr>
      <vt:lpstr>Game Over Screen</vt:lpstr>
      <vt:lpstr>What is different?</vt:lpstr>
      <vt:lpstr>PowerPoint Sunusu</vt:lpstr>
      <vt:lpstr>PowerPoint Sunusu</vt:lpstr>
      <vt:lpstr>What is left?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Asus</cp:lastModifiedBy>
  <cp:revision>15</cp:revision>
  <dcterms:created xsi:type="dcterms:W3CDTF">2017-12-19T15:41:13Z</dcterms:created>
  <dcterms:modified xsi:type="dcterms:W3CDTF">2017-12-20T01:09:16Z</dcterms:modified>
</cp:coreProperties>
</file>