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61" r:id="rId4"/>
    <p:sldId id="263" r:id="rId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Dikdörtgen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Dikdörtgen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Dikdörtgen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Dikdörtgen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Dikdörtgen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Yuvarlatılmış Dikdörtgen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Yuvarlatılmış Dikdörtgen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Dikdörtgen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Dikdörtgen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AEC6A6A-ECB2-40E9-941D-BD22E9786C62}" type="datetimeFigureOut">
              <a:rPr lang="tr-TR" smtClean="0"/>
              <a:t>19.12.2017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36AFD6A-6C2E-4B89-A70E-1910071E2A0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6A6A-ECB2-40E9-941D-BD22E9786C62}" type="datetimeFigureOut">
              <a:rPr lang="tr-TR" smtClean="0"/>
              <a:t>19.12.2017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FD6A-6C2E-4B89-A70E-1910071E2A0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6A6A-ECB2-40E9-941D-BD22E9786C62}" type="datetimeFigureOut">
              <a:rPr lang="tr-TR" smtClean="0"/>
              <a:t>19.12.2017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FD6A-6C2E-4B89-A70E-1910071E2A0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6A6A-ECB2-40E9-941D-BD22E9786C62}" type="datetimeFigureOut">
              <a:rPr lang="tr-TR" smtClean="0"/>
              <a:t>19.12.2017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FD6A-6C2E-4B89-A70E-1910071E2A0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6A6A-ECB2-40E9-941D-BD22E9786C62}" type="datetimeFigureOut">
              <a:rPr lang="tr-TR" smtClean="0"/>
              <a:t>19.12.2017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FD6A-6C2E-4B89-A70E-1910071E2A0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6A6A-ECB2-40E9-941D-BD22E9786C62}" type="datetimeFigureOut">
              <a:rPr lang="tr-TR" smtClean="0"/>
              <a:t>19.12.2017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FD6A-6C2E-4B89-A70E-1910071E2A0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6" name="25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EC6A6A-ECB2-40E9-941D-BD22E9786C62}" type="datetimeFigureOut">
              <a:rPr lang="tr-TR" smtClean="0"/>
              <a:t>19.12.2017</a:t>
            </a:fld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36AFD6A-6C2E-4B89-A70E-1910071E2A01}" type="slidenum">
              <a:rPr lang="tr-TR" smtClean="0"/>
              <a:t>‹#›</a:t>
            </a:fld>
            <a:endParaRPr lang="tr-TR"/>
          </a:p>
        </p:txBody>
      </p:sp>
      <p:sp>
        <p:nvSpPr>
          <p:cNvPr id="28" name="27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AEC6A6A-ECB2-40E9-941D-BD22E9786C62}" type="datetimeFigureOut">
              <a:rPr lang="tr-TR" smtClean="0"/>
              <a:t>19.12.2017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36AFD6A-6C2E-4B89-A70E-1910071E2A0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6A6A-ECB2-40E9-941D-BD22E9786C62}" type="datetimeFigureOut">
              <a:rPr lang="tr-TR" smtClean="0"/>
              <a:t>19.12.2017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FD6A-6C2E-4B89-A70E-1910071E2A0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6A6A-ECB2-40E9-941D-BD22E9786C62}" type="datetimeFigureOut">
              <a:rPr lang="tr-TR" smtClean="0"/>
              <a:t>19.12.2017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FD6A-6C2E-4B89-A70E-1910071E2A0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6A6A-ECB2-40E9-941D-BD22E9786C62}" type="datetimeFigureOut">
              <a:rPr lang="tr-TR" smtClean="0"/>
              <a:t>19.12.2017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FD6A-6C2E-4B89-A70E-1910071E2A0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Dikdörtgen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Dikdörtgen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Dikdörtgen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Dikdörtgen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Dikdörtgen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Yuvarlatılmış Dikdörtgen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Yuvarlatılmış Dikdörtgen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Dikdörtgen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Dikdörtgen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Dikdörtgen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Dikdörtgen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Dikdörtgen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Dikdörtgen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AEC6A6A-ECB2-40E9-941D-BD22E9786C62}" type="datetimeFigureOut">
              <a:rPr lang="tr-TR" smtClean="0"/>
              <a:t>19.12.2017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36AFD6A-6C2E-4B89-A70E-1910071E2A01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43116"/>
            <a:ext cx="7772400" cy="1457334"/>
          </a:xfrm>
        </p:spPr>
        <p:txBody>
          <a:bodyPr/>
          <a:lstStyle/>
          <a:p>
            <a:r>
              <a:rPr lang="tr-TR" dirty="0" err="1" smtClean="0"/>
              <a:t>Survival</a:t>
            </a:r>
            <a:r>
              <a:rPr lang="tr-TR" dirty="0" smtClean="0"/>
              <a:t> in Bilkent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2133600" y="2500306"/>
            <a:ext cx="6560234" cy="4143404"/>
          </a:xfrm>
        </p:spPr>
        <p:txBody>
          <a:bodyPr>
            <a:normAutofit fontScale="92500" lnSpcReduction="10000"/>
          </a:bodyPr>
          <a:lstStyle/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Group 2-M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err="1" smtClean="0"/>
              <a:t>Pelin</a:t>
            </a:r>
            <a:r>
              <a:rPr lang="en-US" dirty="0" smtClean="0"/>
              <a:t> </a:t>
            </a:r>
            <a:r>
              <a:rPr lang="en-US" dirty="0" err="1" smtClean="0"/>
              <a:t>Elbin</a:t>
            </a:r>
            <a:r>
              <a:rPr lang="en-US" dirty="0" smtClean="0"/>
              <a:t> </a:t>
            </a:r>
            <a:r>
              <a:rPr lang="en-US" dirty="0" err="1" smtClean="0"/>
              <a:t>Günay</a:t>
            </a:r>
            <a:r>
              <a:rPr lang="en-US" dirty="0" smtClean="0"/>
              <a:t> - 21402149</a:t>
            </a:r>
            <a:endParaRPr lang="tr-TR" dirty="0" smtClean="0"/>
          </a:p>
          <a:p>
            <a:r>
              <a:rPr lang="en-US" dirty="0" smtClean="0"/>
              <a:t> </a:t>
            </a:r>
            <a:endParaRPr lang="tr-TR" dirty="0" smtClean="0"/>
          </a:p>
          <a:p>
            <a:r>
              <a:rPr lang="en-US" dirty="0" err="1" smtClean="0"/>
              <a:t>Kübra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Güzel</a:t>
            </a:r>
            <a:r>
              <a:rPr lang="en-US" dirty="0" smtClean="0"/>
              <a:t> - 21400946</a:t>
            </a:r>
            <a:endParaRPr lang="tr-TR" dirty="0" smtClean="0"/>
          </a:p>
          <a:p>
            <a:r>
              <a:rPr lang="en-US" dirty="0" smtClean="0"/>
              <a:t> </a:t>
            </a:r>
            <a:endParaRPr lang="tr-TR" dirty="0" smtClean="0"/>
          </a:p>
          <a:p>
            <a:r>
              <a:rPr lang="en-US" dirty="0" err="1" smtClean="0"/>
              <a:t>Alper</a:t>
            </a:r>
            <a:r>
              <a:rPr lang="en-US" dirty="0" smtClean="0"/>
              <a:t> </a:t>
            </a:r>
            <a:r>
              <a:rPr lang="en-US" dirty="0" err="1" smtClean="0"/>
              <a:t>Şahıstan</a:t>
            </a:r>
            <a:r>
              <a:rPr lang="en-US" dirty="0" smtClean="0"/>
              <a:t> - 21501207</a:t>
            </a:r>
            <a:endParaRPr lang="tr-TR" dirty="0" smtClean="0"/>
          </a:p>
          <a:p>
            <a:r>
              <a:rPr lang="en-US" dirty="0" smtClean="0"/>
              <a:t> </a:t>
            </a:r>
            <a:endParaRPr lang="tr-TR" dirty="0" smtClean="0"/>
          </a:p>
          <a:p>
            <a:r>
              <a:rPr lang="en-US" dirty="0" err="1" smtClean="0"/>
              <a:t>Semih</a:t>
            </a:r>
            <a:r>
              <a:rPr lang="en-US" dirty="0" smtClean="0"/>
              <a:t> </a:t>
            </a:r>
            <a:r>
              <a:rPr lang="en-US" dirty="0" err="1" smtClean="0"/>
              <a:t>Teker</a:t>
            </a:r>
            <a:r>
              <a:rPr lang="en-US" dirty="0" smtClean="0"/>
              <a:t> – 21300964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3600" b="1" dirty="0" smtClean="0"/>
              <a:t>Controls</a:t>
            </a:r>
            <a:r>
              <a:rPr lang="tr-TR" b="1" dirty="0" smtClean="0"/>
              <a:t/>
            </a:r>
            <a:br>
              <a:rPr lang="tr-TR" b="1" dirty="0" smtClean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</a:t>
            </a:r>
            <a:r>
              <a:rPr lang="en-US" b="1" dirty="0"/>
              <a:t>: </a:t>
            </a:r>
            <a:r>
              <a:rPr lang="en-US" dirty="0"/>
              <a:t>Move north</a:t>
            </a:r>
            <a:endParaRPr lang="tr-TR" sz="1800" dirty="0"/>
          </a:p>
          <a:p>
            <a:pPr lvl="0"/>
            <a:r>
              <a:rPr lang="en-US" b="1" dirty="0"/>
              <a:t>S: </a:t>
            </a:r>
            <a:r>
              <a:rPr lang="en-US" dirty="0"/>
              <a:t>Move south</a:t>
            </a:r>
            <a:endParaRPr lang="tr-TR" sz="1800" dirty="0"/>
          </a:p>
          <a:p>
            <a:pPr lvl="0"/>
            <a:r>
              <a:rPr lang="en-US" b="1" dirty="0"/>
              <a:t>A:</a:t>
            </a:r>
            <a:r>
              <a:rPr lang="en-US" dirty="0"/>
              <a:t> Move west</a:t>
            </a:r>
            <a:endParaRPr lang="tr-TR" sz="1800" dirty="0"/>
          </a:p>
          <a:p>
            <a:pPr lvl="0"/>
            <a:r>
              <a:rPr lang="en-US" b="1" dirty="0"/>
              <a:t>D:</a:t>
            </a:r>
            <a:r>
              <a:rPr lang="en-US" dirty="0"/>
              <a:t> Move east</a:t>
            </a:r>
            <a:endParaRPr lang="tr-TR" sz="1800" dirty="0"/>
          </a:p>
          <a:p>
            <a:pPr lvl="0"/>
            <a:r>
              <a:rPr lang="en-US" b="1" dirty="0"/>
              <a:t>Mouse:</a:t>
            </a:r>
            <a:r>
              <a:rPr lang="en-US" dirty="0"/>
              <a:t> Aim</a:t>
            </a:r>
            <a:endParaRPr lang="tr-TR" sz="1800" dirty="0"/>
          </a:p>
          <a:p>
            <a:pPr lvl="0"/>
            <a:r>
              <a:rPr lang="en-US" b="1" dirty="0"/>
              <a:t>Mouse Left Click:</a:t>
            </a:r>
            <a:r>
              <a:rPr lang="en-US" dirty="0"/>
              <a:t> Shoot</a:t>
            </a:r>
            <a:endParaRPr lang="tr-TR" sz="1800" dirty="0"/>
          </a:p>
          <a:p>
            <a:pPr lvl="0"/>
            <a:r>
              <a:rPr lang="en-US" b="1" dirty="0"/>
              <a:t>Mouse Right Click:</a:t>
            </a:r>
            <a:r>
              <a:rPr lang="en-US" dirty="0"/>
              <a:t> Apply the power-up</a:t>
            </a:r>
            <a:endParaRPr lang="tr-TR" sz="1800" dirty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600" b="1" dirty="0" err="1" smtClean="0">
                <a:solidFill>
                  <a:schemeClr val="tx1"/>
                </a:solidFill>
              </a:rPr>
              <a:t>What</a:t>
            </a:r>
            <a:r>
              <a:rPr lang="tr-TR" sz="3600" b="1" dirty="0" smtClean="0">
                <a:solidFill>
                  <a:schemeClr val="tx1"/>
                </a:solidFill>
              </a:rPr>
              <a:t> is </a:t>
            </a:r>
            <a:r>
              <a:rPr lang="tr-TR" sz="3600" b="1" dirty="0" err="1" smtClean="0">
                <a:solidFill>
                  <a:schemeClr val="tx1"/>
                </a:solidFill>
              </a:rPr>
              <a:t>different</a:t>
            </a:r>
            <a:r>
              <a:rPr lang="tr-TR" sz="3600" b="1" dirty="0" smtClean="0">
                <a:solidFill>
                  <a:schemeClr val="tx1"/>
                </a:solidFill>
              </a:rPr>
              <a:t>?</a:t>
            </a:r>
            <a:endParaRPr lang="tr-TR" sz="3600" b="1" dirty="0">
              <a:solidFill>
                <a:schemeClr val="bg1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67221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Player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GameMaster</a:t>
            </a:r>
            <a:r>
              <a:rPr lang="tr-TR" dirty="0" smtClean="0"/>
              <a:t> </a:t>
            </a:r>
            <a:r>
              <a:rPr lang="tr-TR" dirty="0" err="1" smtClean="0"/>
              <a:t>objects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now </a:t>
            </a:r>
            <a:r>
              <a:rPr lang="en-US" dirty="0" smtClean="0"/>
              <a:t>using the Singleton </a:t>
            </a:r>
            <a:r>
              <a:rPr lang="en-US" dirty="0" smtClean="0"/>
              <a:t>Pattern</a:t>
            </a:r>
            <a:r>
              <a:rPr lang="tr-TR" dirty="0" smtClean="0"/>
              <a:t>.</a:t>
            </a:r>
            <a:endParaRPr lang="tr-TR" dirty="0" smtClean="0"/>
          </a:p>
          <a:p>
            <a:r>
              <a:rPr lang="tr-TR" dirty="0" err="1" smtClean="0"/>
              <a:t>Item</a:t>
            </a:r>
            <a:r>
              <a:rPr lang="tr-TR" dirty="0" smtClean="0"/>
              <a:t> </a:t>
            </a:r>
            <a:r>
              <a:rPr lang="tr-TR" dirty="0" err="1" smtClean="0"/>
              <a:t>hierarchy</a:t>
            </a:r>
            <a:r>
              <a:rPr lang="tr-TR" dirty="0" smtClean="0"/>
              <a:t>(standart, </a:t>
            </a:r>
            <a:r>
              <a:rPr lang="tr-TR" dirty="0" err="1" smtClean="0"/>
              <a:t>rare</a:t>
            </a:r>
            <a:r>
              <a:rPr lang="tr-TR" dirty="0" smtClean="0"/>
              <a:t>, ultra-</a:t>
            </a:r>
            <a:r>
              <a:rPr lang="tr-TR" dirty="0" err="1" smtClean="0"/>
              <a:t>rare</a:t>
            </a:r>
            <a:r>
              <a:rPr lang="tr-TR" dirty="0" smtClean="0"/>
              <a:t>…) is </a:t>
            </a:r>
            <a:r>
              <a:rPr lang="tr-TR" dirty="0" err="1" smtClean="0"/>
              <a:t>changed</a:t>
            </a:r>
            <a:r>
              <a:rPr lang="tr-TR" dirty="0" smtClean="0"/>
              <a:t>. </a:t>
            </a:r>
            <a:r>
              <a:rPr lang="tr-TR" dirty="0" err="1" smtClean="0"/>
              <a:t>Instead</a:t>
            </a:r>
            <a:r>
              <a:rPr lang="tr-TR" dirty="0" smtClean="0"/>
              <a:t>, </a:t>
            </a:r>
            <a:r>
              <a:rPr lang="tr-TR" dirty="0" err="1" smtClean="0"/>
              <a:t>integers</a:t>
            </a:r>
            <a:r>
              <a:rPr lang="tr-TR" dirty="0" smtClean="0"/>
              <a:t> </a:t>
            </a:r>
            <a:r>
              <a:rPr lang="tr-TR" dirty="0" err="1" smtClean="0"/>
              <a:t>indicate</a:t>
            </a:r>
            <a:r>
              <a:rPr lang="tr-TR" dirty="0" smtClean="0"/>
              <a:t> </a:t>
            </a:r>
            <a:r>
              <a:rPr lang="tr-TR" dirty="0" err="1" smtClean="0"/>
              <a:t>their</a:t>
            </a:r>
            <a:r>
              <a:rPr lang="tr-TR" dirty="0" smtClean="0"/>
              <a:t>  </a:t>
            </a:r>
            <a:r>
              <a:rPr lang="tr-TR" dirty="0" err="1" smtClean="0"/>
              <a:t>distribution</a:t>
            </a:r>
            <a:r>
              <a:rPr lang="tr-TR" dirty="0" smtClean="0"/>
              <a:t> </a:t>
            </a:r>
            <a:r>
              <a:rPr lang="tr-TR" dirty="0" err="1" smtClean="0"/>
              <a:t>rates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G</a:t>
            </a:r>
            <a:r>
              <a:rPr lang="tr-TR" dirty="0" err="1" smtClean="0"/>
              <a:t>ameUIMaster</a:t>
            </a:r>
            <a:r>
              <a:rPr lang="tr-TR" dirty="0" smtClean="0"/>
              <a:t> is  </a:t>
            </a:r>
            <a:r>
              <a:rPr lang="tr-TR" dirty="0" err="1" smtClean="0"/>
              <a:t>removed</a:t>
            </a:r>
            <a:r>
              <a:rPr lang="tr-TR" dirty="0" smtClean="0"/>
              <a:t>. </a:t>
            </a:r>
            <a:r>
              <a:rPr lang="tr-TR" dirty="0" err="1" smtClean="0"/>
              <a:t>Instead</a:t>
            </a:r>
            <a:r>
              <a:rPr lang="tr-TR" dirty="0" smtClean="0"/>
              <a:t> </a:t>
            </a:r>
            <a:r>
              <a:rPr lang="tr-TR" dirty="0" err="1" smtClean="0"/>
              <a:t>attributes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related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UI is done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observer</a:t>
            </a:r>
            <a:r>
              <a:rPr lang="tr-TR" dirty="0" smtClean="0"/>
              <a:t> </a:t>
            </a:r>
            <a:r>
              <a:rPr lang="tr-TR" dirty="0" err="1" smtClean="0"/>
              <a:t>pattern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Level</a:t>
            </a:r>
            <a:r>
              <a:rPr lang="tr-TR" dirty="0" smtClean="0"/>
              <a:t> </a:t>
            </a:r>
            <a:r>
              <a:rPr lang="tr-TR" dirty="0" err="1" smtClean="0"/>
              <a:t>generation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 </a:t>
            </a:r>
            <a:r>
              <a:rPr lang="tr-TR" dirty="0" err="1" smtClean="0"/>
              <a:t>text</a:t>
            </a:r>
            <a:r>
              <a:rPr lang="tr-TR" dirty="0" smtClean="0"/>
              <a:t> file </a:t>
            </a:r>
            <a:r>
              <a:rPr lang="tr-TR" dirty="0" err="1" smtClean="0"/>
              <a:t>specification</a:t>
            </a:r>
            <a:r>
              <a:rPr lang="tr-TR" dirty="0" smtClean="0"/>
              <a:t> is </a:t>
            </a:r>
            <a:r>
              <a:rPr lang="tr-TR" dirty="0" err="1" smtClean="0"/>
              <a:t>changed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complete</a:t>
            </a:r>
            <a:r>
              <a:rPr lang="tr-TR" dirty="0" smtClean="0"/>
              <a:t> </a:t>
            </a:r>
            <a:r>
              <a:rPr lang="tr-TR" dirty="0" err="1" smtClean="0"/>
              <a:t>random</a:t>
            </a:r>
            <a:r>
              <a:rPr lang="tr-TR" dirty="0" smtClean="0"/>
              <a:t> </a:t>
            </a:r>
            <a:r>
              <a:rPr lang="tr-TR" dirty="0" err="1" smtClean="0"/>
              <a:t>levels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increasing</a:t>
            </a:r>
            <a:r>
              <a:rPr lang="tr-TR" dirty="0" smtClean="0"/>
              <a:t> </a:t>
            </a:r>
            <a:r>
              <a:rPr lang="tr-TR" dirty="0" err="1" smtClean="0"/>
              <a:t>difficulty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GameMaster</a:t>
            </a:r>
            <a:r>
              <a:rPr lang="tr-TR" dirty="0" smtClean="0"/>
              <a:t> </a:t>
            </a:r>
            <a:r>
              <a:rPr lang="tr-TR" dirty="0" err="1" smtClean="0"/>
              <a:t>became</a:t>
            </a:r>
            <a:r>
              <a:rPr lang="tr-TR" dirty="0" smtClean="0"/>
              <a:t> a </a:t>
            </a:r>
            <a:r>
              <a:rPr lang="tr-TR" dirty="0" err="1" smtClean="0"/>
              <a:t>centralized</a:t>
            </a:r>
            <a:r>
              <a:rPr lang="tr-TR" dirty="0" smtClean="0"/>
              <a:t> </a:t>
            </a:r>
            <a:r>
              <a:rPr lang="tr-TR" dirty="0" err="1" smtClean="0"/>
              <a:t>control</a:t>
            </a:r>
            <a:r>
              <a:rPr lang="tr-TR" dirty="0" smtClean="0"/>
              <a:t> </a:t>
            </a:r>
            <a:r>
              <a:rPr lang="tr-TR" dirty="0" err="1" smtClean="0"/>
              <a:t>unit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Unused</a:t>
            </a:r>
            <a:r>
              <a:rPr lang="tr-TR" dirty="0" smtClean="0"/>
              <a:t> </a:t>
            </a:r>
            <a:r>
              <a:rPr lang="tr-TR" dirty="0" err="1" smtClean="0"/>
              <a:t>methods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removed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GameMaster</a:t>
            </a:r>
            <a:r>
              <a:rPr lang="tr-T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243847"/>
          </a:xfrm>
        </p:spPr>
        <p:txBody>
          <a:bodyPr>
            <a:normAutofit/>
          </a:bodyPr>
          <a:lstStyle/>
          <a:p>
            <a:r>
              <a:rPr lang="tr-TR" dirty="0" err="1" smtClean="0"/>
              <a:t>GameMaster</a:t>
            </a:r>
            <a:r>
              <a:rPr lang="tr-TR" dirty="0" smtClean="0"/>
              <a:t> </a:t>
            </a:r>
            <a:r>
              <a:rPr lang="tr-TR" dirty="0" smtClean="0"/>
              <a:t>no </a:t>
            </a:r>
            <a:r>
              <a:rPr lang="tr-TR" dirty="0" err="1" smtClean="0"/>
              <a:t>longer</a:t>
            </a:r>
            <a:r>
              <a:rPr lang="tr-TR" dirty="0" smtClean="0"/>
              <a:t> </a:t>
            </a:r>
            <a:r>
              <a:rPr lang="tr-TR" dirty="0" err="1" smtClean="0"/>
              <a:t>extends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BasicGame</a:t>
            </a:r>
            <a:r>
              <a:rPr lang="tr-TR" dirty="0" smtClean="0"/>
              <a:t>. </a:t>
            </a:r>
            <a:r>
              <a:rPr lang="tr-TR" dirty="0" err="1" smtClean="0"/>
              <a:t>It</a:t>
            </a:r>
            <a:r>
              <a:rPr lang="tr-TR" dirty="0" smtClean="0"/>
              <a:t> </a:t>
            </a:r>
            <a:r>
              <a:rPr lang="tr-TR" dirty="0" err="1" smtClean="0"/>
              <a:t>implements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BasicGameState</a:t>
            </a:r>
            <a:r>
              <a:rPr lang="tr-TR" dirty="0" smtClean="0"/>
              <a:t>.</a:t>
            </a:r>
            <a:endParaRPr lang="tr-TR" dirty="0" smtClean="0"/>
          </a:p>
          <a:p>
            <a:r>
              <a:rPr lang="tr-TR" dirty="0" err="1" smtClean="0"/>
              <a:t>Sound</a:t>
            </a:r>
            <a:r>
              <a:rPr lang="tr-TR" dirty="0" smtClean="0"/>
              <a:t> </a:t>
            </a:r>
            <a:r>
              <a:rPr lang="tr-TR" dirty="0" err="1" smtClean="0"/>
              <a:t>effects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music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added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Music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smtClean="0"/>
              <a:t>is </a:t>
            </a:r>
            <a:r>
              <a:rPr lang="tr-TR" dirty="0" err="1" smtClean="0"/>
              <a:t>played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TittleMenu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game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different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Some</a:t>
            </a:r>
            <a:r>
              <a:rPr lang="tr-TR" dirty="0" smtClean="0"/>
              <a:t> </a:t>
            </a:r>
            <a:r>
              <a:rPr lang="tr-TR" dirty="0" err="1" smtClean="0"/>
              <a:t>enemy’s</a:t>
            </a:r>
            <a:r>
              <a:rPr lang="tr-TR" dirty="0" smtClean="0"/>
              <a:t> </a:t>
            </a:r>
            <a:r>
              <a:rPr lang="tr-TR" dirty="0" err="1" smtClean="0"/>
              <a:t>behaviors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changed</a:t>
            </a:r>
            <a:r>
              <a:rPr lang="tr-TR" dirty="0" smtClean="0"/>
              <a:t>.</a:t>
            </a:r>
          </a:p>
          <a:p>
            <a:r>
              <a:rPr lang="tr-TR" dirty="0" smtClean="0"/>
              <a:t>Time </a:t>
            </a:r>
            <a:r>
              <a:rPr lang="tr-TR" dirty="0" smtClean="0"/>
              <a:t>bar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player</a:t>
            </a:r>
            <a:r>
              <a:rPr lang="tr-TR" dirty="0" smtClean="0"/>
              <a:t> no </a:t>
            </a:r>
            <a:r>
              <a:rPr lang="tr-TR" dirty="0" err="1" smtClean="0"/>
              <a:t>longer</a:t>
            </a:r>
            <a:r>
              <a:rPr lang="tr-TR" dirty="0" smtClean="0"/>
              <a:t>  </a:t>
            </a:r>
            <a:r>
              <a:rPr lang="tr-TR" dirty="0" err="1" smtClean="0"/>
              <a:t>decreases</a:t>
            </a:r>
            <a:r>
              <a:rPr lang="tr-TR" dirty="0" smtClean="0"/>
              <a:t> </a:t>
            </a:r>
            <a:r>
              <a:rPr lang="tr-TR" dirty="0" err="1" smtClean="0"/>
              <a:t>while</a:t>
            </a:r>
            <a:r>
              <a:rPr lang="tr-TR" dirty="0" smtClean="0"/>
              <a:t> time </a:t>
            </a:r>
            <a:r>
              <a:rPr lang="tr-TR" dirty="0" err="1" smtClean="0"/>
              <a:t>passes</a:t>
            </a:r>
            <a:r>
              <a:rPr lang="tr-TR" dirty="0" smtClean="0"/>
              <a:t>. </a:t>
            </a:r>
            <a:r>
              <a:rPr lang="tr-TR" dirty="0" err="1" smtClean="0"/>
              <a:t>Instead</a:t>
            </a:r>
            <a:r>
              <a:rPr lang="tr-TR" dirty="0" smtClean="0"/>
              <a:t> it </a:t>
            </a:r>
            <a:r>
              <a:rPr lang="tr-TR" dirty="0" err="1" smtClean="0"/>
              <a:t>decreases</a:t>
            </a:r>
            <a:r>
              <a:rPr lang="tr-TR" dirty="0" smtClean="0"/>
              <a:t>  </a:t>
            </a:r>
            <a:r>
              <a:rPr lang="tr-TR" dirty="0" err="1" smtClean="0"/>
              <a:t>when</a:t>
            </a:r>
            <a:r>
              <a:rPr lang="tr-TR" dirty="0" smtClean="0"/>
              <a:t> </a:t>
            </a:r>
            <a:r>
              <a:rPr lang="tr-TR" dirty="0" err="1" smtClean="0"/>
              <a:t>player</a:t>
            </a:r>
            <a:r>
              <a:rPr lang="tr-TR" dirty="0" smtClean="0"/>
              <a:t> </a:t>
            </a:r>
            <a:r>
              <a:rPr lang="tr-TR" dirty="0" err="1" smtClean="0"/>
              <a:t>takes</a:t>
            </a:r>
            <a:r>
              <a:rPr lang="tr-TR" dirty="0" smtClean="0"/>
              <a:t> </a:t>
            </a:r>
            <a:r>
              <a:rPr lang="tr-TR" dirty="0" err="1" smtClean="0"/>
              <a:t>damage</a:t>
            </a:r>
            <a:r>
              <a:rPr lang="tr-TR" dirty="0" smtClean="0"/>
              <a:t> </a:t>
            </a:r>
            <a:r>
              <a:rPr lang="tr-TR" dirty="0" err="1" smtClean="0"/>
              <a:t>only</a:t>
            </a:r>
            <a:r>
              <a:rPr lang="tr-TR" dirty="0" smtClean="0"/>
              <a:t>.</a:t>
            </a:r>
            <a:endParaRPr lang="tr-TR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Şehir Hayatı">
  <a:themeElements>
    <a:clrScheme name="Şehir Hayatı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Şehir Hayatı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Şehir Hayatı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80</TotalTime>
  <Words>180</Words>
  <Application>Microsoft Office PowerPoint</Application>
  <PresentationFormat>Ekran Gösterisi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5" baseType="lpstr">
      <vt:lpstr>Şehir Hayatı</vt:lpstr>
      <vt:lpstr>Survival in Bilkent</vt:lpstr>
      <vt:lpstr>Controls </vt:lpstr>
      <vt:lpstr>What is different?</vt:lpstr>
      <vt:lpstr>Slayt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Windows User</dc:creator>
  <cp:lastModifiedBy>Windows User</cp:lastModifiedBy>
  <cp:revision>9</cp:revision>
  <dcterms:created xsi:type="dcterms:W3CDTF">2017-12-19T15:41:13Z</dcterms:created>
  <dcterms:modified xsi:type="dcterms:W3CDTF">2017-12-19T17:01:24Z</dcterms:modified>
</cp:coreProperties>
</file>