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3" r:id="rId6"/>
    <p:sldId id="265" r:id="rId7"/>
    <p:sldId id="266" r:id="rId8"/>
    <p:sldId id="267" r:id="rId9"/>
    <p:sldId id="271" r:id="rId10"/>
    <p:sldId id="270" r:id="rId11"/>
    <p:sldId id="269" r:id="rId12"/>
    <p:sldId id="26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ADB00-E23A-49AD-8E1E-2602FDA684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Pneumonia detection with </a:t>
            </a:r>
            <a:r>
              <a:rPr lang="en-US" dirty="0" err="1"/>
              <a:t>Keras</a:t>
            </a:r>
            <a:r>
              <a:rPr lang="en-US" dirty="0"/>
              <a:t> Deep Learning techniques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F802A61-9E06-41FD-88F9-ABEC5DBEE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By</a:t>
            </a:r>
            <a:r>
              <a:rPr lang="es-ES" dirty="0"/>
              <a:t>: Sergio teso lorenzo</a:t>
            </a:r>
          </a:p>
        </p:txBody>
      </p:sp>
    </p:spTree>
    <p:extLst>
      <p:ext uri="{BB962C8B-B14F-4D97-AF65-F5344CB8AC3E}">
        <p14:creationId xmlns:p14="http://schemas.microsoft.com/office/powerpoint/2010/main" val="197568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4BCE3490-8D9A-4E37-914D-7E0F743E8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588" y="1030992"/>
            <a:ext cx="9311247" cy="4632689"/>
          </a:xfrm>
        </p:spPr>
      </p:pic>
    </p:spTree>
    <p:extLst>
      <p:ext uri="{BB962C8B-B14F-4D97-AF65-F5344CB8AC3E}">
        <p14:creationId xmlns:p14="http://schemas.microsoft.com/office/powerpoint/2010/main" val="339813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4A16BF2-3572-422B-927F-D3D907C98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7628" y="660400"/>
            <a:ext cx="6958146" cy="5213654"/>
          </a:xfrm>
        </p:spPr>
      </p:pic>
    </p:spTree>
    <p:extLst>
      <p:ext uri="{BB962C8B-B14F-4D97-AF65-F5344CB8AC3E}">
        <p14:creationId xmlns:p14="http://schemas.microsoft.com/office/powerpoint/2010/main" val="67306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n 7" descr="Captura de pantalla de un celular con texto e imagen&#10;&#10;Descripción generada automáticamente">
            <a:extLst>
              <a:ext uri="{FF2B5EF4-FFF2-40B4-BE49-F238E27FC236}">
                <a16:creationId xmlns:a16="http://schemas.microsoft.com/office/drawing/2014/main" id="{AE85E9CC-8B29-4320-9106-61B239DF2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07" y="1218014"/>
            <a:ext cx="5253618" cy="4043360"/>
          </a:xfrm>
          <a:prstGeom prst="rect">
            <a:avLst/>
          </a:prstGeom>
        </p:spPr>
      </p:pic>
      <p:pic>
        <p:nvPicPr>
          <p:cNvPr id="16" name="Imagen 15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34560620-05E3-4994-BCD6-B3C8AAC95E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009" y="1214440"/>
            <a:ext cx="5429403" cy="404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1CAB33D1-96F6-4563-8622-3E717455D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5061" y="745991"/>
            <a:ext cx="4581877" cy="3775468"/>
          </a:xfrm>
        </p:spPr>
      </p:pic>
      <p:pic>
        <p:nvPicPr>
          <p:cNvPr id="8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C077605-E441-4E7C-965B-5CBE3A8AB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256" y="4861119"/>
            <a:ext cx="777348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7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1A260-8A72-4E08-82CC-DB3DB0A49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EE446B-EFB2-4F6A-AC6E-936E92DB5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3BA79-FCF5-4852-AF0E-CA634727E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2630BA5-8A74-4D0A-BB80-42BB6E2D0C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D6109B2-DB31-43CB-950B-AB02BC17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4C0381-B807-4F22-9362-4CF1EA4ED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DC58E5-A2AB-4AF3-BFDC-51F45B85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2E722-60BE-4C4A-93FB-ED5C9D25F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D917B57-2D0B-49F7-99D0-3E0D11138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D29444E-A895-4493-BEBA-CBD61CF47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9237B3E9-B2D7-4C20-930D-6FD74FFB5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40BC120-5B6F-448A-B0F3-3AFD3170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rgbClr val="EBEBEB"/>
                </a:solidFill>
              </a:rPr>
              <a:t>Use case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E5C21-F852-474B-B2D4-0E31E1079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r>
              <a:rPr lang="es-ES" sz="3200" dirty="0" err="1"/>
              <a:t>Detecting</a:t>
            </a:r>
            <a:r>
              <a:rPr lang="es-ES" sz="3200" dirty="0"/>
              <a:t> </a:t>
            </a:r>
            <a:r>
              <a:rPr lang="es-ES" sz="3200" dirty="0" err="1"/>
              <a:t>Pneumonia</a:t>
            </a:r>
            <a:r>
              <a:rPr lang="es-ES" sz="3200" dirty="0"/>
              <a:t> in a </a:t>
            </a:r>
            <a:r>
              <a:rPr lang="es-ES" sz="3200" dirty="0" err="1"/>
              <a:t>person</a:t>
            </a:r>
            <a:r>
              <a:rPr lang="es-ES" sz="3200" dirty="0"/>
              <a:t> </a:t>
            </a:r>
            <a:r>
              <a:rPr lang="es-ES" sz="3200" dirty="0" err="1"/>
              <a:t>using</a:t>
            </a:r>
            <a:r>
              <a:rPr lang="es-ES" sz="3200" dirty="0"/>
              <a:t> </a:t>
            </a:r>
            <a:r>
              <a:rPr lang="es-ES" sz="3200" dirty="0" err="1"/>
              <a:t>an</a:t>
            </a:r>
            <a:r>
              <a:rPr lang="es-ES" sz="3200" dirty="0"/>
              <a:t> X-</a:t>
            </a:r>
            <a:r>
              <a:rPr lang="es-ES" sz="3200" dirty="0" err="1"/>
              <a:t>ray</a:t>
            </a:r>
            <a:r>
              <a:rPr lang="es-ES" sz="3200" dirty="0"/>
              <a:t> </a:t>
            </a:r>
            <a:r>
              <a:rPr lang="es-ES" sz="3200" dirty="0" err="1"/>
              <a:t>image</a:t>
            </a:r>
            <a:r>
              <a:rPr lang="es-ES" sz="3200" dirty="0"/>
              <a:t> </a:t>
            </a:r>
            <a:r>
              <a:rPr lang="es-ES" sz="3200" dirty="0" err="1"/>
              <a:t>of</a:t>
            </a:r>
            <a:r>
              <a:rPr lang="es-ES" sz="3200" dirty="0"/>
              <a:t> </a:t>
            </a:r>
            <a:r>
              <a:rPr lang="es-ES" sz="3200" dirty="0" err="1"/>
              <a:t>his</a:t>
            </a:r>
            <a:r>
              <a:rPr lang="es-ES" sz="3200" dirty="0"/>
              <a:t> </a:t>
            </a:r>
            <a:r>
              <a:rPr lang="es-ES" sz="3200" dirty="0" err="1"/>
              <a:t>lungs</a:t>
            </a:r>
            <a:r>
              <a:rPr lang="es-E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608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 descr="Imagen que contiene foto, diferente, hombre, vidrio&#10;&#10;Descripción generada automáticamente">
            <a:extLst>
              <a:ext uri="{FF2B5EF4-FFF2-40B4-BE49-F238E27FC236}">
                <a16:creationId xmlns:a16="http://schemas.microsoft.com/office/drawing/2014/main" id="{892B0158-0BEE-4606-A55B-A57526673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8504" y="2565760"/>
            <a:ext cx="10954991" cy="3713742"/>
          </a:xfr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76EF9D6-94E2-490E-BA7B-E0ECE667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29651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2290240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3F54B-93CD-4A95-A6CF-24B72274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1029651"/>
            <a:ext cx="8761413" cy="706964"/>
          </a:xfrm>
        </p:spPr>
        <p:txBody>
          <a:bodyPr/>
          <a:lstStyle/>
          <a:p>
            <a:pPr algn="ctr"/>
            <a:r>
              <a:rPr lang="es-ES" dirty="0" err="1"/>
              <a:t>Dataset</a:t>
            </a:r>
            <a:endParaRPr lang="es-ES" dirty="0"/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FF1132-5454-4A91-87D7-07F499CE3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293" y="2648456"/>
            <a:ext cx="8761413" cy="3836520"/>
          </a:xfrm>
        </p:spPr>
      </p:pic>
    </p:spTree>
    <p:extLst>
      <p:ext uri="{BB962C8B-B14F-4D97-AF65-F5344CB8AC3E}">
        <p14:creationId xmlns:p14="http://schemas.microsoft.com/office/powerpoint/2010/main" val="347118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7BA882FE-3583-4BC5-BEB2-D17F1036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9612" y="797727"/>
            <a:ext cx="9472094" cy="516229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83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5F84EF89-AE9F-43EF-845A-1621216C2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8388" y="797726"/>
            <a:ext cx="7540624" cy="5359391"/>
          </a:xfrm>
        </p:spPr>
      </p:pic>
    </p:spTree>
    <p:extLst>
      <p:ext uri="{BB962C8B-B14F-4D97-AF65-F5344CB8AC3E}">
        <p14:creationId xmlns:p14="http://schemas.microsoft.com/office/powerpoint/2010/main" val="204613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10CA1C1E-7B93-4696-8C69-86B9A020F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4068" y="923793"/>
            <a:ext cx="6543714" cy="4404079"/>
          </a:xfrm>
        </p:spPr>
      </p:pic>
    </p:spTree>
    <p:extLst>
      <p:ext uri="{BB962C8B-B14F-4D97-AF65-F5344CB8AC3E}">
        <p14:creationId xmlns:p14="http://schemas.microsoft.com/office/powerpoint/2010/main" val="280204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Captura de pantalla de un celular con texto&#10;&#10;Descripción generada automáticamente">
            <a:extLst>
              <a:ext uri="{FF2B5EF4-FFF2-40B4-BE49-F238E27FC236}">
                <a16:creationId xmlns:a16="http://schemas.microsoft.com/office/drawing/2014/main" id="{7705C6B0-D96B-4D59-80BE-B57F4B21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0671" y="1365255"/>
            <a:ext cx="8019621" cy="4724903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1ACAF7-6005-47E8-AE59-E2525E76DCC8}"/>
              </a:ext>
            </a:extLst>
          </p:cNvPr>
          <p:cNvSpPr txBox="1"/>
          <p:nvPr/>
        </p:nvSpPr>
        <p:spPr>
          <a:xfrm>
            <a:off x="1005618" y="571500"/>
            <a:ext cx="1996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i="1" dirty="0">
                <a:solidFill>
                  <a:schemeClr val="bg1"/>
                </a:solidFill>
              </a:rPr>
              <a:t>MODEL</a:t>
            </a:r>
            <a:endParaRPr lang="es-ES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09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Marcador de contenido 5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600CDED1-A8D9-4AA3-9338-7C17252CC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3587" y="580946"/>
            <a:ext cx="5587139" cy="1600200"/>
          </a:xfrm>
        </p:spPr>
      </p:pic>
      <p:pic>
        <p:nvPicPr>
          <p:cNvPr id="8" name="Imagen 7" descr="Una captura de pantalla de una red social&#10;&#10;Descripción generada automáticamente">
            <a:extLst>
              <a:ext uri="{FF2B5EF4-FFF2-40B4-BE49-F238E27FC236}">
                <a16:creationId xmlns:a16="http://schemas.microsoft.com/office/drawing/2014/main" id="{4C47D557-F9F5-4885-9417-BD5FF5C5C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87" y="2336937"/>
            <a:ext cx="862132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03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30</Words>
  <Application>Microsoft Office PowerPoint</Application>
  <PresentationFormat>Panorámica</PresentationFormat>
  <Paragraphs>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Sala de reuniones Ion</vt:lpstr>
      <vt:lpstr>Pneumonia detection with Keras Deep Learning techniques</vt:lpstr>
      <vt:lpstr>Use case</vt:lpstr>
      <vt:lpstr>Dataset</vt:lpstr>
      <vt:lpstr>Dataset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Pneumonia detection with Keras Deep Learning techniques</dc:title>
  <dc:creator>Sergio Teso Lorenzo</dc:creator>
  <cp:lastModifiedBy>Sergio Teso Lorenzo</cp:lastModifiedBy>
  <cp:revision>2</cp:revision>
  <dcterms:created xsi:type="dcterms:W3CDTF">2020-01-12T16:08:09Z</dcterms:created>
  <dcterms:modified xsi:type="dcterms:W3CDTF">2020-01-12T16:18:59Z</dcterms:modified>
</cp:coreProperties>
</file>