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ADB00-E23A-49AD-8E1E-2602FDA684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Pneumonia detection with </a:t>
            </a:r>
            <a:r>
              <a:rPr lang="en-US" dirty="0" err="1"/>
              <a:t>Keras</a:t>
            </a:r>
            <a:r>
              <a:rPr lang="en-US" dirty="0"/>
              <a:t> Deep Learning techniques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802A61-9E06-41FD-88F9-ABEC5DBEE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By</a:t>
            </a:r>
            <a:r>
              <a:rPr lang="es-ES" dirty="0"/>
              <a:t>: Sergio teso lorenzo</a:t>
            </a:r>
          </a:p>
        </p:txBody>
      </p:sp>
    </p:spTree>
    <p:extLst>
      <p:ext uri="{BB962C8B-B14F-4D97-AF65-F5344CB8AC3E}">
        <p14:creationId xmlns:p14="http://schemas.microsoft.com/office/powerpoint/2010/main" val="1975685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B1A260-8A72-4E08-82CC-DB3DB0A49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EE446B-EFB2-4F6A-AC6E-936E92DB5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483BA79-FCF5-4852-AF0E-CA634727E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2630BA5-8A74-4D0A-BB80-42BB6E2D0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D6109B2-DB31-43CB-950B-AB02BC17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F4C0381-B807-4F22-9362-4CF1EA4ED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2DC58E5-A2AB-4AF3-BFDC-51F45B85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82E722-60BE-4C4A-93FB-ED5C9D25F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BD917B57-2D0B-49F7-99D0-3E0D11138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D29444E-A895-4493-BEBA-CBD61CF47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9237B3E9-B2D7-4C20-930D-6FD74FFB5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40BC120-5B6F-448A-B0F3-3AFD31702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s-ES" sz="3200">
                <a:solidFill>
                  <a:srgbClr val="EBEBEB"/>
                </a:solidFill>
              </a:rPr>
              <a:t>Use case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EE5C21-F852-474B-B2D4-0E31E107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s-ES" sz="3200" dirty="0" err="1"/>
              <a:t>Detecting</a:t>
            </a:r>
            <a:r>
              <a:rPr lang="es-ES" sz="3200" dirty="0"/>
              <a:t> </a:t>
            </a:r>
            <a:r>
              <a:rPr lang="es-ES" sz="3200" dirty="0" err="1"/>
              <a:t>Pneumonia</a:t>
            </a:r>
            <a:r>
              <a:rPr lang="es-ES" sz="3200" dirty="0"/>
              <a:t> in a </a:t>
            </a:r>
            <a:r>
              <a:rPr lang="es-ES" sz="3200" dirty="0" err="1"/>
              <a:t>person</a:t>
            </a:r>
            <a:r>
              <a:rPr lang="es-ES" sz="3200" dirty="0"/>
              <a:t> </a:t>
            </a:r>
            <a:r>
              <a:rPr lang="es-ES" sz="3200" dirty="0" err="1"/>
              <a:t>using</a:t>
            </a:r>
            <a:r>
              <a:rPr lang="es-ES" sz="3200" dirty="0"/>
              <a:t> </a:t>
            </a:r>
            <a:r>
              <a:rPr lang="es-ES" sz="3200" dirty="0" err="1"/>
              <a:t>an</a:t>
            </a:r>
            <a:r>
              <a:rPr lang="es-ES" sz="3200" dirty="0"/>
              <a:t> X-</a:t>
            </a:r>
            <a:r>
              <a:rPr lang="es-ES" sz="3200" dirty="0" err="1"/>
              <a:t>ray</a:t>
            </a:r>
            <a:r>
              <a:rPr lang="es-ES" sz="3200" dirty="0"/>
              <a:t> </a:t>
            </a:r>
            <a:r>
              <a:rPr lang="es-ES" sz="3200" dirty="0" err="1"/>
              <a:t>image</a:t>
            </a:r>
            <a:r>
              <a:rPr lang="es-ES" sz="3200" dirty="0"/>
              <a:t> </a:t>
            </a:r>
            <a:r>
              <a:rPr lang="es-ES" sz="3200" dirty="0" err="1"/>
              <a:t>of</a:t>
            </a:r>
            <a:r>
              <a:rPr lang="es-ES" sz="3200" dirty="0"/>
              <a:t> </a:t>
            </a:r>
            <a:r>
              <a:rPr lang="es-ES" sz="3200" dirty="0" err="1"/>
              <a:t>his</a:t>
            </a:r>
            <a:r>
              <a:rPr lang="es-ES" sz="3200" dirty="0"/>
              <a:t> </a:t>
            </a:r>
            <a:r>
              <a:rPr lang="es-ES" sz="3200" dirty="0" err="1"/>
              <a:t>lungs</a:t>
            </a:r>
            <a:r>
              <a:rPr lang="es-E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608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 descr="Imagen que contiene foto, diferente, hombre, vidrio&#10;&#10;Descripción generada automáticamente">
            <a:extLst>
              <a:ext uri="{FF2B5EF4-FFF2-40B4-BE49-F238E27FC236}">
                <a16:creationId xmlns:a16="http://schemas.microsoft.com/office/drawing/2014/main" id="{892B0158-0BEE-4606-A55B-A57526673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504" y="2565760"/>
            <a:ext cx="10954991" cy="3713742"/>
          </a:xfr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76EF9D6-94E2-490E-BA7B-E0ECE667C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1029651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290240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3F54B-93CD-4A95-A6CF-24B72274C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1029651"/>
            <a:ext cx="8761413" cy="706964"/>
          </a:xfrm>
        </p:spPr>
        <p:txBody>
          <a:bodyPr/>
          <a:lstStyle/>
          <a:p>
            <a:pPr algn="ctr"/>
            <a:r>
              <a:rPr lang="es-ES" dirty="0" err="1"/>
              <a:t>Dataset</a:t>
            </a:r>
            <a:endParaRPr lang="es-ES" dirty="0"/>
          </a:p>
        </p:txBody>
      </p:sp>
      <p:pic>
        <p:nvPicPr>
          <p:cNvPr id="5" name="Marcador de contenido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F5FF1132-5454-4A91-87D7-07F499CE3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293" y="2648456"/>
            <a:ext cx="8761413" cy="3836520"/>
          </a:xfrm>
        </p:spPr>
      </p:pic>
    </p:spTree>
    <p:extLst>
      <p:ext uri="{BB962C8B-B14F-4D97-AF65-F5344CB8AC3E}">
        <p14:creationId xmlns:p14="http://schemas.microsoft.com/office/powerpoint/2010/main" val="347118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A2BDA-1B23-40B8-ABC3-EEA6288ED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905" y="1015613"/>
            <a:ext cx="8761413" cy="706964"/>
          </a:xfrm>
        </p:spPr>
        <p:txBody>
          <a:bodyPr/>
          <a:lstStyle/>
          <a:p>
            <a:pPr algn="ctr"/>
            <a:r>
              <a:rPr lang="es-ES" dirty="0" err="1"/>
              <a:t>Solution</a:t>
            </a:r>
            <a:r>
              <a:rPr lang="es-ES" dirty="0"/>
              <a:t>:</a:t>
            </a:r>
            <a:br>
              <a:rPr lang="es-ES" dirty="0"/>
            </a:br>
            <a:r>
              <a:rPr lang="es-ES" dirty="0" err="1"/>
              <a:t>Keras</a:t>
            </a:r>
            <a:r>
              <a:rPr lang="es-ES" dirty="0"/>
              <a:t> CNN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5EA3ADB-CD33-479C-A1D4-1C534ED11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905" y="2742713"/>
            <a:ext cx="9368190" cy="2883646"/>
          </a:xfrm>
        </p:spPr>
      </p:pic>
    </p:spTree>
    <p:extLst>
      <p:ext uri="{BB962C8B-B14F-4D97-AF65-F5344CB8AC3E}">
        <p14:creationId xmlns:p14="http://schemas.microsoft.com/office/powerpoint/2010/main" val="230387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FC8C4-3273-45A5-9E71-E31E5A417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1122957"/>
            <a:ext cx="8761413" cy="706964"/>
          </a:xfrm>
        </p:spPr>
        <p:txBody>
          <a:bodyPr/>
          <a:lstStyle/>
          <a:p>
            <a:pPr algn="ctr"/>
            <a:r>
              <a:rPr lang="es-ES" dirty="0" err="1"/>
              <a:t>Results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208F8B2-1454-4477-96DA-0640FBDAB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775" y="2874649"/>
            <a:ext cx="6375624" cy="3112402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0D57802-6B53-4E81-B3C8-4CF07D08C101}"/>
              </a:ext>
            </a:extLst>
          </p:cNvPr>
          <p:cNvSpPr txBox="1"/>
          <p:nvPr/>
        </p:nvSpPr>
        <p:spPr>
          <a:xfrm>
            <a:off x="7772400" y="3646020"/>
            <a:ext cx="32937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i="1" dirty="0" err="1"/>
              <a:t>Testing</a:t>
            </a:r>
            <a:r>
              <a:rPr lang="es-ES" sz="3200" i="1" dirty="0"/>
              <a:t> </a:t>
            </a:r>
            <a:r>
              <a:rPr lang="es-ES" sz="3200" i="1" dirty="0" err="1"/>
              <a:t>accuracy</a:t>
            </a:r>
            <a:r>
              <a:rPr lang="es-ES" sz="3200" i="1" dirty="0"/>
              <a:t> </a:t>
            </a:r>
            <a:r>
              <a:rPr lang="es-ES" sz="3200" i="1" dirty="0" err="1"/>
              <a:t>of</a:t>
            </a:r>
            <a:r>
              <a:rPr lang="es-ES" sz="3200" i="1" dirty="0"/>
              <a:t>:</a:t>
            </a:r>
          </a:p>
          <a:p>
            <a:r>
              <a:rPr lang="es-ES" sz="3200" i="1" dirty="0"/>
              <a:t>96.875%</a:t>
            </a:r>
          </a:p>
        </p:txBody>
      </p:sp>
    </p:spTree>
    <p:extLst>
      <p:ext uri="{BB962C8B-B14F-4D97-AF65-F5344CB8AC3E}">
        <p14:creationId xmlns:p14="http://schemas.microsoft.com/office/powerpoint/2010/main" val="21151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FC8C4-3273-45A5-9E71-E31E5A417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1122957"/>
            <a:ext cx="8761413" cy="706964"/>
          </a:xfrm>
        </p:spPr>
        <p:txBody>
          <a:bodyPr/>
          <a:lstStyle/>
          <a:p>
            <a:pPr algn="ctr"/>
            <a:r>
              <a:rPr lang="es-ES" dirty="0" err="1"/>
              <a:t>Results</a:t>
            </a:r>
            <a:endParaRPr lang="es-ES" dirty="0"/>
          </a:p>
        </p:txBody>
      </p:sp>
      <p:pic>
        <p:nvPicPr>
          <p:cNvPr id="7" name="Marcador de contenido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4978ECE4-C7E4-410F-96DB-97F1A3345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3369" y="2578318"/>
            <a:ext cx="5105261" cy="3552009"/>
          </a:xfrm>
        </p:spPr>
      </p:pic>
    </p:spTree>
    <p:extLst>
      <p:ext uri="{BB962C8B-B14F-4D97-AF65-F5344CB8AC3E}">
        <p14:creationId xmlns:p14="http://schemas.microsoft.com/office/powerpoint/2010/main" val="2573496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Sala de juntas (ion)</Template>
  <TotalTime>23</TotalTime>
  <Words>42</Words>
  <Application>Microsoft Office PowerPoint</Application>
  <PresentationFormat>Panorámica</PresentationFormat>
  <Paragraphs>11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Sala de reuniones Ion</vt:lpstr>
      <vt:lpstr>Pneumonia detection with Keras Deep Learning techniques</vt:lpstr>
      <vt:lpstr>Use case</vt:lpstr>
      <vt:lpstr>Dataset</vt:lpstr>
      <vt:lpstr>Dataset</vt:lpstr>
      <vt:lpstr>Solution: Keras CNN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Pneumonia detection with Keras Deep Learning techniques</dc:title>
  <dc:creator>Sergio Teso Lorenzo</dc:creator>
  <cp:lastModifiedBy>Sergio Teso Lorenzo</cp:lastModifiedBy>
  <cp:revision>4</cp:revision>
  <dcterms:created xsi:type="dcterms:W3CDTF">2020-01-12T15:29:25Z</dcterms:created>
  <dcterms:modified xsi:type="dcterms:W3CDTF">2020-01-12T15:52:46Z</dcterms:modified>
</cp:coreProperties>
</file>