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8c07ccb2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8c07ccb2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08c07ccb2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08c07ccb2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08c3b972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08c3b972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08c07ccb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08c07ccb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8c07ccb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8c07ccb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8c07ccb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08c07ccb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8c07ccb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08c07ccb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Topic8: haftasonu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8c07ccb2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8c07ccb2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8c07ccb2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08c07ccb2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08c3b972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08c3b972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08c07cc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08c07cc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08c07ccb2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08c07ccb2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8c07ccb2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8c07ccb2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8c07ccb2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8c07ccb2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8c07ccb2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8c07ccb2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8c07ccb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8c07ccb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08c07ccb2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08c07ccb2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8c07ccb2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8c07ccb2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Perception of conflict in the U.S. and U.K. over the Palestine issue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Ahmet Yusuf Aydın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M. Fuat Kına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Selim Yaman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Wordclouds: for the time threshold and country variables</a:t>
            </a:r>
            <a:endParaRPr sz="2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825"/>
            <a:ext cx="4586401" cy="307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400" y="1489825"/>
            <a:ext cx="4586401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Textstats / Keyness: </a:t>
            </a:r>
            <a:r>
              <a:rPr lang="en-GB" sz="2000"/>
              <a:t>for the time threshold and country variables</a:t>
            </a:r>
            <a:endParaRPr sz="22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400" y="1489801"/>
            <a:ext cx="4586401" cy="307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1489825"/>
            <a:ext cx="4586390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5. STM</a:t>
            </a:r>
            <a:endParaRPr sz="25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LDA?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US vs UK, before and after Hamas rockets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Why not stLDA?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considers twitter users as well, but code limitations and lack of metadata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Trimming: minimum (0.001) vs. maximum (0.25)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prevalence = ~ threshold + US + s(day)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</a:rPr>
              <a:t>STM: How Many Topics?</a:t>
            </a:r>
            <a:endParaRPr sz="2500"/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7123"/>
          <a:stretch/>
        </p:blipFill>
        <p:spPr>
          <a:xfrm>
            <a:off x="387900" y="1525625"/>
            <a:ext cx="4327775" cy="275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675" y="1525625"/>
            <a:ext cx="4102379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247" y="0"/>
            <a:ext cx="590475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0" l="9614" r="5754" t="0"/>
          <a:stretch/>
        </p:blipFill>
        <p:spPr>
          <a:xfrm>
            <a:off x="0" y="767100"/>
            <a:ext cx="3289249" cy="45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3943200" y="1042875"/>
            <a:ext cx="12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Humanitarian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5854750" y="935175"/>
            <a:ext cx="14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Violence/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Armed Conflict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7935500" y="890475"/>
            <a:ext cx="10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Apolitical/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035450" y="2652375"/>
            <a:ext cx="1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 Politics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086775" y="2652375"/>
            <a:ext cx="11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Settlement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843250" y="2652375"/>
            <a:ext cx="12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Antisemitism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886850" y="4046325"/>
            <a:ext cx="136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Activism -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Call for 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Protest/Action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8032100" y="4261875"/>
            <a:ext cx="8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Religion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204675" y="4305050"/>
            <a:ext cx="6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Ethnic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287025" y="249075"/>
            <a:ext cx="8368200" cy="68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6. Findings</a:t>
            </a:r>
            <a:endParaRPr sz="2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88" y="152400"/>
            <a:ext cx="85004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5" y="0"/>
            <a:ext cx="89354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550"/>
            <a:ext cx="8839197" cy="452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0375"/>
            <a:ext cx="8839201" cy="460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7. Limitations</a:t>
            </a:r>
            <a:endParaRPr sz="2500"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causal inference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Ideology estimation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number of tweets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conflict events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How does the use of violence by the actors change the public attitudes towards the Palestine-Israel conflict in the recent Sheikh Jarrah events, comparatively for the U.S. and the U.K. cases?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Methodology Overview: 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Structural topic modeling (STM)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■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Twitter API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03500" y="1710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1. Search string (keywords)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2. Timeline for the May 2021 events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3. Downloading tweets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4. Pre-processing and descriptive statistics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5. Structural topic modelling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6. Findings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Roboto Slab"/>
                <a:ea typeface="Roboto Slab"/>
                <a:cs typeface="Roboto Slab"/>
                <a:sym typeface="Roboto Slab"/>
              </a:rPr>
              <a:t>7. Limitations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1. Search string (keywords)</a:t>
            </a:r>
            <a:endParaRPr sz="25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Starting with </a:t>
            </a:r>
            <a:r>
              <a:rPr lang="en-GB" sz="1500"/>
              <a:t>place names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risk of selection bias against pro-Israel accounts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356150" y="2571750"/>
            <a:ext cx="6507900" cy="12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/>
              <a:t>query &lt;- c("israel", "hamas", "jews", "jewish", "palestine", "palestinian", "gaza","quds","jerusalem",  "semitism", "tel aviv", "telaviv", "sheikh jarrah", "sheikhjarrah","jarrah")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2. Timeline for the May 2021 events</a:t>
            </a:r>
            <a:endParaRPr sz="25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6 May: Two civilians were killed by Israel police forces.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10 May (10:00 pm): Hamas counter-attacks over Israel (rockets from Gaza).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21 May: Ceasefire!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3. Downloading tweets</a:t>
            </a:r>
            <a:endParaRPr sz="25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Why we needed academictwitteR package: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Time frame options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Large volume of accessible data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Errors on the twitter side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final scope of our data: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US: 41604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UK: 15569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Total N = 57173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350" y="1364425"/>
            <a:ext cx="6329299" cy="33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44">
                <a:solidFill>
                  <a:srgbClr val="000000"/>
                </a:solidFill>
              </a:rPr>
              <a:t>May 2021...</a:t>
            </a:r>
            <a:endParaRPr sz="244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4. Pre-processing and descriptive statistics</a:t>
            </a:r>
            <a:endParaRPr sz="20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Removing punctuations, numbers, symbols, stopwords, stemming, lowercase: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Stopwords (source = "smart")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We divide our sample by two factors: 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Before and after 11 May, when Hamas starts counter-attacks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Two cases: U.S. and U.K.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00" y="64550"/>
            <a:ext cx="7469599" cy="50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Wordcloud</a:t>
            </a:r>
            <a:endParaRPr sz="2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