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58" r:id="rId8"/>
    <p:sldId id="259" r:id="rId9"/>
    <p:sldId id="260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6" r:id="rId19"/>
    <p:sldId id="277" r:id="rId20"/>
    <p:sldId id="278" r:id="rId21"/>
    <p:sldId id="271" r:id="rId22"/>
    <p:sldId id="280" r:id="rId23"/>
    <p:sldId id="281" r:id="rId24"/>
    <p:sldId id="282" r:id="rId25"/>
    <p:sldId id="283" r:id="rId26"/>
    <p:sldId id="284" r:id="rId2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>
          <a:xfrm>
            <a:off x="4909185" y="3913505"/>
            <a:ext cx="6642100" cy="1991995"/>
          </a:xfrm>
        </p:spPr>
        <p:txBody>
          <a:bodyPr/>
          <a:p>
            <a:pPr algn="r"/>
            <a:r>
              <a:rPr lang="en-US" altLang="en-US" sz="5200" b="1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Pengenalan YII 2 Bagian 3</a:t>
            </a:r>
            <a:endParaRPr lang="en-US" altLang="en-US" sz="5200" b="1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11147425" y="6492240"/>
            <a:ext cx="1024255" cy="302260"/>
          </a:xfrm>
        </p:spPr>
        <p:txBody>
          <a:bodyPr/>
          <a:p>
            <a:r>
              <a:rPr lang="en-US" altLang="en-US" sz="1800">
                <a:solidFill>
                  <a:schemeClr val="bg1"/>
                </a:solidFill>
              </a:rPr>
              <a:t>stmjdev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2" name="Picture 11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-37465"/>
            <a:ext cx="4424680" cy="2950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"/>
            <a:ext cx="10972800" cy="4953000"/>
          </a:xfrm>
        </p:spPr>
        <p:txBody>
          <a:bodyPr/>
          <a:p>
            <a:r>
              <a:rPr lang="en-US" altLang="en-US"/>
              <a:t>Di model tambahkan kode berikut</a:t>
            </a:r>
            <a:endParaRPr lang="en-US" altLang="en-US"/>
          </a:p>
        </p:txBody>
      </p:sp>
      <p:pic>
        <p:nvPicPr>
          <p:cNvPr id="4" name="Picture 3" descr="screenshot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885190"/>
            <a:ext cx="8400415" cy="5087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230"/>
            <a:ext cx="10972800" cy="831850"/>
          </a:xfrm>
        </p:spPr>
        <p:txBody>
          <a:bodyPr/>
          <a:p>
            <a:r>
              <a:rPr lang="en-US" altLang="en-US"/>
              <a:t>Ubah Controller seperti berikut</a:t>
            </a:r>
            <a:endParaRPr lang="en-US" altLang="en-US"/>
          </a:p>
        </p:txBody>
      </p:sp>
      <p:pic>
        <p:nvPicPr>
          <p:cNvPr id="4" name="Picture 3" descr="screenshot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110" y="925195"/>
            <a:ext cx="662178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45"/>
            <a:ext cx="10972800" cy="929640"/>
          </a:xfrm>
        </p:spPr>
        <p:txBody>
          <a:bodyPr/>
          <a:p>
            <a:r>
              <a:rPr lang="en-US" altLang="en-US"/>
              <a:t>Di view form-nya sesuiakan menjadi seperti dibawah</a:t>
            </a:r>
            <a:endParaRPr lang="en-US" altLang="en-US"/>
          </a:p>
        </p:txBody>
      </p:sp>
      <p:pic>
        <p:nvPicPr>
          <p:cNvPr id="4" name="Picture 3" descr="screenshot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96975"/>
            <a:ext cx="10058400" cy="4463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865"/>
            <a:ext cx="10972800" cy="880745"/>
          </a:xfrm>
        </p:spPr>
        <p:txBody>
          <a:bodyPr/>
          <a:p>
            <a:r>
              <a:rPr lang="en-US" altLang="en-US"/>
              <a:t>Oke , sekarang kita coba untuk mengupload file</a:t>
            </a:r>
            <a:endParaRPr lang="en-US" altLang="en-US"/>
          </a:p>
        </p:txBody>
      </p:sp>
      <p:pic>
        <p:nvPicPr>
          <p:cNvPr id="6" name="Picture 5" descr="screenshot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1092200"/>
            <a:ext cx="9225280" cy="4674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_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150" y="952500"/>
            <a:ext cx="108070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200">
                <a:latin typeface="AvantGarde LT Medium" panose="02000603030000020004" charset="0"/>
                <a:cs typeface="AvantGarde LT Medium" panose="02000603030000020004" charset="0"/>
                <a:sym typeface="+mn-ea"/>
              </a:rPr>
              <a:t>Menginstall &amp; menggunakan extension</a:t>
            </a:r>
            <a:endParaRPr lang="en-US" sz="4200"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2915920"/>
          </a:xfrm>
        </p:spPr>
        <p:txBody>
          <a:bodyPr/>
          <a:p>
            <a:r>
              <a:rPr lang="en-US" altLang="en-US"/>
              <a:t>Disini saya akan menginstall sebuah extension(widget) yaitu : </a:t>
            </a:r>
            <a:r>
              <a:rPr lang="en-US"/>
              <a:t>kartik-v/yii2-widget-fileinput</a:t>
            </a:r>
            <a:endParaRPr lang="en-US"/>
          </a:p>
          <a:p>
            <a:pPr marL="457200" lvl="1" indent="0">
              <a:buNone/>
            </a:pPr>
            <a:r>
              <a:rPr lang="en-US" altLang="en-US" sz="1800"/>
              <a:t>(documentation : https://github.com/kartik-v/yii2-widget-fileinput )</a:t>
            </a:r>
            <a:endParaRPr lang="en-US"/>
          </a:p>
          <a:p>
            <a:r>
              <a:rPr lang="en-US" altLang="en-US"/>
              <a:t>Buka terminal, dan arahkan ke directory project</a:t>
            </a:r>
            <a:endParaRPr lang="en-US" altLang="en-US"/>
          </a:p>
          <a:p>
            <a:r>
              <a:rPr lang="" altLang="en-US"/>
              <a:t>Ketikan command berikut</a:t>
            </a:r>
            <a:endParaRPr lang="" altLang="en-US"/>
          </a:p>
          <a:p>
            <a:pPr lvl="1"/>
            <a:r>
              <a:rPr lang="" altLang="en-US" sz="1800"/>
              <a:t>composer require kartik-v/yii2-widget-fileinput "@dev"</a:t>
            </a:r>
            <a:endParaRPr lang="" altLang="en-US" sz="1800"/>
          </a:p>
        </p:txBody>
      </p:sp>
      <p:pic>
        <p:nvPicPr>
          <p:cNvPr id="4" name="Picture 3" descr="screenshot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260" y="3991610"/>
            <a:ext cx="6761480" cy="2045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3210"/>
            <a:ext cx="10972800" cy="540385"/>
          </a:xfrm>
        </p:spPr>
        <p:txBody>
          <a:bodyPr/>
          <a:p>
            <a:r>
              <a:rPr lang="" altLang="en-US"/>
              <a:t>Ubah bagian form menjadi seperti dibawah</a:t>
            </a:r>
            <a:endParaRPr lang="" altLang="en-US"/>
          </a:p>
        </p:txBody>
      </p:sp>
      <p:pic>
        <p:nvPicPr>
          <p:cNvPr id="4" name="Picture 3" descr="screenshot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23595"/>
            <a:ext cx="10058400" cy="5241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>
          <a:xfrm>
            <a:off x="609600" y="224155"/>
            <a:ext cx="10972800" cy="657225"/>
          </a:xfrm>
        </p:spPr>
        <p:txBody>
          <a:bodyPr/>
          <a:p>
            <a:r>
              <a:rPr lang="" altLang="en-US"/>
              <a:t>Hasilnya akan seperti dibawah</a:t>
            </a:r>
            <a:endParaRPr lang="" altLang="en-US"/>
          </a:p>
        </p:txBody>
      </p:sp>
      <p:pic>
        <p:nvPicPr>
          <p:cNvPr id="6" name="Content Placeholder 3" descr="screenshot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952500"/>
            <a:ext cx="9331325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1745615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200">
                <a:latin typeface="AvantGarde LT Medium" panose="02000603030000020004" charset="0"/>
                <a:cs typeface="AvantGarde LT Medium" panose="02000603030000020004" charset="0"/>
              </a:rPr>
              <a:t>Table Of Contents</a:t>
            </a:r>
            <a:endParaRPr lang="en-US" altLang="en-US" sz="4200"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8875"/>
            <a:ext cx="10972800" cy="4953000"/>
          </a:xfrm>
        </p:spPr>
        <p:txBody>
          <a:bodyPr/>
          <a:p>
            <a:r>
              <a:rPr lang="en-US" altLang="en-US"/>
              <a:t>Merubah menu pada sidebar</a:t>
            </a:r>
            <a:endParaRPr lang="en-US" altLang="en-US"/>
          </a:p>
          <a:p>
            <a:r>
              <a:rPr lang="en-US" altLang="en-US"/>
              <a:t>Membuat upload file</a:t>
            </a:r>
            <a:endParaRPr lang="en-US" altLang="en-US"/>
          </a:p>
          <a:p>
            <a:r>
              <a:rPr lang="en-US" altLang="en-US"/>
              <a:t>Menginstall &amp; menggunakan extension</a:t>
            </a:r>
            <a:endParaRPr lang="en-US" altLang="en-US"/>
          </a:p>
          <a:p>
            <a:r>
              <a:rPr lang="en-US" altLang="en-US">
                <a:sym typeface="+mn-ea"/>
              </a:rPr>
              <a:t>Membuat multiple upload file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200">
                <a:latin typeface="AvantGarde LT Medium" panose="02000603030000020004" charset="0"/>
                <a:cs typeface="AvantGarde LT Medium" panose="02000603030000020004" charset="0"/>
                <a:sym typeface="+mn-ea"/>
              </a:rPr>
              <a:t>Membuat multiple upload file</a:t>
            </a:r>
            <a:endParaRPr lang="en-US" sz="4200"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Buka Model </a:t>
            </a:r>
            <a:r>
              <a:rPr lang="" altLang="en-US"/>
              <a:t>dari bab sebelumnya</a:t>
            </a:r>
            <a:endParaRPr lang="" altLang="en-US"/>
          </a:p>
          <a:p>
            <a:r>
              <a:rPr lang="" altLang="en-US"/>
              <a:t>Tambahkan kode dibawah</a:t>
            </a:r>
            <a:endParaRPr lang="" altLang="en-US"/>
          </a:p>
        </p:txBody>
      </p:sp>
      <p:pic>
        <p:nvPicPr>
          <p:cNvPr id="4" name="Picture 3" descr="screenshot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415" y="2317750"/>
            <a:ext cx="6212840" cy="36944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305"/>
            <a:ext cx="10972800" cy="895350"/>
          </a:xfrm>
        </p:spPr>
        <p:txBody>
          <a:bodyPr/>
          <a:p>
            <a:r>
              <a:rPr lang="" altLang="en-US"/>
              <a:t>Kemudian di form tambahkan juga kode seperti berikut</a:t>
            </a:r>
            <a:endParaRPr lang="" altLang="en-US"/>
          </a:p>
        </p:txBody>
      </p:sp>
      <p:pic>
        <p:nvPicPr>
          <p:cNvPr id="4" name="Picture 3" descr="screenshot_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85825"/>
            <a:ext cx="10058400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>
          <a:xfrm>
            <a:off x="609600" y="233680"/>
            <a:ext cx="10972800" cy="775970"/>
          </a:xfrm>
        </p:spPr>
        <p:txBody>
          <a:bodyPr/>
          <a:p>
            <a:r>
              <a:rPr lang="" altLang="en-US"/>
              <a:t>Dicontroller lakukan perubahan seperti berikut</a:t>
            </a:r>
            <a:endParaRPr lang="" altLang="en-US"/>
          </a:p>
        </p:txBody>
      </p:sp>
      <p:pic>
        <p:nvPicPr>
          <p:cNvPr id="6" name="Content Placeholder 3" descr="screenshot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960120"/>
            <a:ext cx="8447405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"/>
            <a:ext cx="10972800" cy="1064895"/>
          </a:xfrm>
        </p:spPr>
        <p:txBody>
          <a:bodyPr/>
          <a:p>
            <a:r>
              <a:rPr lang="" altLang="en-US"/>
              <a:t>Selanjutnya lakukan test apakah sudah bekerja , atau belum</a:t>
            </a:r>
            <a:endParaRPr lang="" altLang="en-US"/>
          </a:p>
        </p:txBody>
      </p:sp>
      <p:pic>
        <p:nvPicPr>
          <p:cNvPr id="5" name="Picture 4" descr="screenshot_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1273810"/>
            <a:ext cx="810958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_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8535" y="952500"/>
            <a:ext cx="102349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1745615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200">
                <a:latin typeface="AvantGarde LT Medium" panose="02000603030000020004" charset="0"/>
                <a:cs typeface="AvantGarde LT Medium" panose="02000603030000020004" charset="0"/>
                <a:sym typeface="+mn-ea"/>
              </a:rPr>
              <a:t>Merubah menu pada sidebar</a:t>
            </a:r>
            <a:endParaRPr lang="en-US" sz="4200"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10" name="Content Placeholder 9"/>
          <p:cNvSpPr/>
          <p:nvPr>
            <p:ph idx="1"/>
          </p:nvPr>
        </p:nvSpPr>
        <p:spPr>
          <a:xfrm>
            <a:off x="609600" y="1174750"/>
            <a:ext cx="8172450" cy="2191385"/>
          </a:xfrm>
        </p:spPr>
        <p:txBody>
          <a:bodyPr/>
          <a:p>
            <a:r>
              <a:rPr lang="en-US" altLang="en-US"/>
              <a:t>Buka folder project kita sebelumnya</a:t>
            </a:r>
            <a:endParaRPr lang="en-US" altLang="en-US"/>
          </a:p>
          <a:p>
            <a:r>
              <a:rPr lang="en-US" altLang="en-US"/>
              <a:t>Buka /backend/views/layouts/left.php</a:t>
            </a:r>
            <a:endParaRPr lang="en-US" altLang="en-US"/>
          </a:p>
          <a:p>
            <a:r>
              <a:rPr lang="en-US" altLang="en-US"/>
              <a:t>Tambahkan item baru seperti berikut </a:t>
            </a:r>
            <a:endParaRPr lang="en-US" altLang="en-US"/>
          </a:p>
          <a:p>
            <a:pPr marL="0" indent="0">
              <a:buNone/>
            </a:pPr>
            <a:r>
              <a:rPr lang="en-US" altLang="en-US" sz="1800"/>
              <a:t>       (Note : url sesuaikan dengan punya kalian)</a:t>
            </a:r>
            <a:endParaRPr lang="en-US" altLang="en-US" sz="1800"/>
          </a:p>
        </p:txBody>
      </p:sp>
      <p:pic>
        <p:nvPicPr>
          <p:cNvPr id="11" name="Content Placeholder 6" descr="screenshot_4"/>
          <p:cNvPicPr>
            <a:picLocks noChangeAspect="1"/>
          </p:cNvPicPr>
          <p:nvPr/>
        </p:nvPicPr>
        <p:blipFill>
          <a:blip r:embed="rId1"/>
          <a:srcRect r="77500" b="8290"/>
          <a:stretch>
            <a:fillRect/>
          </a:stretch>
        </p:blipFill>
        <p:spPr>
          <a:xfrm>
            <a:off x="8934450" y="537845"/>
            <a:ext cx="3059430" cy="5361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screenshot_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" y="3743325"/>
            <a:ext cx="775208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200"/>
            <a:ext cx="10972800" cy="934085"/>
          </a:xfrm>
        </p:spPr>
        <p:txBody>
          <a:bodyPr/>
          <a:p>
            <a:r>
              <a:rPr lang="en-US" altLang="en-US"/>
              <a:t>Hasilnya akan tampil seperti dibawah</a:t>
            </a:r>
            <a:endParaRPr lang="en-US" altLang="en-US"/>
          </a:p>
        </p:txBody>
      </p:sp>
      <p:pic>
        <p:nvPicPr>
          <p:cNvPr id="4" name="Picture 3" descr="screenshot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88365"/>
            <a:ext cx="10058400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200">
                <a:latin typeface="AvantGarde LT Medium" panose="02000603030000020004" charset="0"/>
                <a:cs typeface="AvantGarde LT Medium" panose="02000603030000020004" charset="0"/>
                <a:sym typeface="+mn-ea"/>
              </a:rPr>
              <a:t>Membuat upload file</a:t>
            </a:r>
            <a:endParaRPr lang="en-US" sz="4200"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Buka command prompt</a:t>
            </a:r>
            <a:endParaRPr lang="en-US" altLang="en-US"/>
          </a:p>
          <a:p>
            <a:r>
              <a:rPr lang="en-US" altLang="en-US"/>
              <a:t>Arahkan ke folder project kalian sebelumnya</a:t>
            </a:r>
            <a:endParaRPr lang="en-US" altLang="en-US"/>
          </a:p>
          <a:p>
            <a:r>
              <a:rPr lang="en-US" altLang="en-US"/>
              <a:t>Tambahkan sebuah migration baru</a:t>
            </a:r>
            <a:endParaRPr lang="en-US" altLang="en-US"/>
          </a:p>
          <a:p>
            <a:pPr lvl="1"/>
            <a:r>
              <a:rPr lang="en-US" altLang="en-US"/>
              <a:t>php yii migrate/create FileUpload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3629025"/>
            <a:ext cx="957135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555"/>
            <a:ext cx="10972800" cy="1148080"/>
          </a:xfrm>
        </p:spPr>
        <p:txBody>
          <a:bodyPr/>
          <a:p>
            <a:r>
              <a:rPr lang="en-US" altLang="en-US"/>
              <a:t>Buka file hasil migration tadi, kemudian tambahkan potongan kode berikut</a:t>
            </a:r>
            <a:endParaRPr lang="en-US" altLang="en-US"/>
          </a:p>
        </p:txBody>
      </p:sp>
      <p:pic>
        <p:nvPicPr>
          <p:cNvPr id="5" name="Picture 4" descr="screenshot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090" y="1325245"/>
            <a:ext cx="6687185" cy="4207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200"/>
            <a:ext cx="7620635" cy="5665470"/>
          </a:xfrm>
        </p:spPr>
        <p:txBody>
          <a:bodyPr/>
          <a:p>
            <a:r>
              <a:rPr lang="" altLang="en-US"/>
              <a:t>Lakukan migrate/up</a:t>
            </a:r>
            <a:endParaRPr lang="en-US" altLang="en-US"/>
          </a:p>
          <a:p>
            <a:pPr lvl="1"/>
            <a:r>
              <a:rPr lang="en-US" altLang="en-US"/>
              <a:t>./yii migrate/up nama_file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r>
              <a:rPr lang="en-US" altLang="en-US"/>
              <a:t>Buat sebuah folder baru di /backend/web untuk menyimpan file kita nanti.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935" y="988695"/>
            <a:ext cx="3238500" cy="4879975"/>
          </a:xfrm>
          <a:prstGeom prst="rect">
            <a:avLst/>
          </a:prstGeom>
        </p:spPr>
      </p:pic>
      <p:pic>
        <p:nvPicPr>
          <p:cNvPr id="5" name="Picture 4" descr="screenshot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320800"/>
            <a:ext cx="4418965" cy="2718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350"/>
            <a:ext cx="10972800" cy="4953000"/>
          </a:xfrm>
        </p:spPr>
        <p:txBody>
          <a:bodyPr/>
          <a:p>
            <a:r>
              <a:rPr lang="en-US" altLang="en-US"/>
              <a:t>Buat </a:t>
            </a:r>
            <a:r>
              <a:rPr lang="en-US" altLang="en-US">
                <a:sym typeface="+mn-ea"/>
              </a:rPr>
              <a:t>Model,</a:t>
            </a:r>
            <a:r>
              <a:rPr lang="en-US" altLang="en-US"/>
              <a:t>Controller,CRUD seperti biasanya menggunakan GII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screenshot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318895"/>
            <a:ext cx="11379835" cy="1228725"/>
          </a:xfrm>
          <a:prstGeom prst="rect">
            <a:avLst/>
          </a:prstGeom>
        </p:spPr>
      </p:pic>
      <p:pic>
        <p:nvPicPr>
          <p:cNvPr id="5" name="Picture 4" descr="screenshot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2547620"/>
            <a:ext cx="10971530" cy="2475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1547</Words>
  <Application>WPS Presentation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AvantGarde LT Medium</vt:lpstr>
      <vt:lpstr>微软雅黑</vt:lpstr>
      <vt:lpstr>Droid Sans Fallback</vt:lpstr>
      <vt:lpstr/>
      <vt:lpstr>Arial Unicode MS</vt:lpstr>
      <vt:lpstr>Calibri</vt:lpstr>
      <vt:lpstr>Webdings</vt:lpstr>
      <vt:lpstr>Gubbi</vt:lpstr>
      <vt:lpstr>Times New Roman</vt:lpstr>
      <vt:lpstr>Orange Waves</vt:lpstr>
      <vt:lpstr>Pengenalan YII 2 Bagian 3</vt:lpstr>
      <vt:lpstr>Table Of Contents</vt:lpstr>
      <vt:lpstr>Merubah menu pada sidebar</vt:lpstr>
      <vt:lpstr>PowerPoint 演示文稿</vt:lpstr>
      <vt:lpstr>PowerPoint 演示文稿</vt:lpstr>
      <vt:lpstr>Membuat upload 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Menginstall &amp; menggunakan extension</vt:lpstr>
      <vt:lpstr>PowerPoint 演示文稿</vt:lpstr>
      <vt:lpstr>PowerPoint 演示文稿</vt:lpstr>
      <vt:lpstr>PowerPoint 演示文稿</vt:lpstr>
      <vt:lpstr>Membuat multiple upload file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YII 2 Bagian 3</dc:title>
  <dc:creator>nightsec</dc:creator>
  <dc:subject>Learn YII2</dc:subject>
  <cp:category>Study</cp:category>
  <cp:lastModifiedBy>nightsec</cp:lastModifiedBy>
  <cp:revision>69</cp:revision>
  <dcterms:created xsi:type="dcterms:W3CDTF">2019-10-12T01:27:23Z</dcterms:created>
  <dcterms:modified xsi:type="dcterms:W3CDTF">2019-10-12T01:27:23Z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Publisher">
    <vt:lpwstr>Defri Indra M</vt:lpwstr>
  </property>
</Properties>
</file>