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46" r:id="rId3"/>
    <p:sldId id="337" r:id="rId4"/>
    <p:sldId id="326" r:id="rId5"/>
    <p:sldId id="338" r:id="rId6"/>
    <p:sldId id="340" r:id="rId7"/>
    <p:sldId id="339" r:id="rId8"/>
    <p:sldId id="342" r:id="rId9"/>
    <p:sldId id="341" r:id="rId10"/>
    <p:sldId id="344" r:id="rId11"/>
    <p:sldId id="343" r:id="rId12"/>
    <p:sldId id="345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 xmlns="">
        <p14:section name="课时介绍(可选)" id="{9359586E-A46A-2441-8D4F-4630A70B68E2}">
          <p14:sldIdLst>
            <p14:sldId id="316"/>
          </p14:sldIdLst>
        </p14:section>
        <p14:section name="课时讲解页(1~N，2张，老师自选)" id="{75245455-0D4A-9946-BDBB-21627299AE52}">
          <p14:sldIdLst>
            <p14:sldId id="337"/>
            <p14:sldId id="326"/>
            <p14:sldId id="338"/>
            <p14:sldId id="340"/>
            <p14:sldId id="339"/>
            <p14:sldId id="342"/>
            <p14:sldId id="341"/>
            <p14:sldId id="344"/>
            <p14:sldId id="343"/>
            <p14:sldId id="34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>
        <p:scale>
          <a:sx n="26" d="100"/>
          <a:sy n="26" d="100"/>
        </p:scale>
        <p:origin x="-1603" y="-898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176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582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4560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56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8604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134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36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055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5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860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329" y="2897560"/>
            <a:ext cx="18143158" cy="957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DOM Tree + CSS Rules = Render Tree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每个节点为一个</a:t>
            </a:r>
            <a:r>
              <a:rPr lang="en-US" altLang="zh-CN" dirty="0" smtClean="0">
                <a:solidFill>
                  <a:srgbClr val="666666"/>
                </a:solidFill>
              </a:rPr>
              <a:t>Render Object</a:t>
            </a:r>
            <a:r>
              <a:rPr lang="zh-CN" altLang="en-US" dirty="0" smtClean="0">
                <a:solidFill>
                  <a:srgbClr val="666666"/>
                </a:solidFill>
              </a:rPr>
              <a:t>对象，</a:t>
            </a:r>
            <a:r>
              <a:rPr lang="zh-CN" altLang="en-US" dirty="0" smtClean="0"/>
              <a:t>包含宽高、位置、背景色等样式信息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宽高和位置是通过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（重排）计算出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Render Tree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DOM Tree</a:t>
            </a:r>
            <a:r>
              <a:rPr lang="zh-CN" altLang="en-US" dirty="0" smtClean="0"/>
              <a:t>不完全对应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display: none</a:t>
            </a:r>
            <a:r>
              <a:rPr lang="zh-CN" altLang="en-US" dirty="0" smtClean="0"/>
              <a:t>的元素不在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visibility: hidden</a:t>
            </a:r>
            <a:r>
              <a:rPr lang="zh-CN" altLang="en-US" dirty="0" smtClean="0"/>
              <a:t>的元素在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float</a:t>
            </a:r>
            <a:r>
              <a:rPr lang="zh-CN" altLang="en-US" dirty="0" smtClean="0"/>
              <a:t>元素、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元素、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元素会发生位置偏移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常说的脱离文档流，就是脱离</a:t>
            </a:r>
            <a:r>
              <a:rPr lang="en-US" altLang="zh-CN" dirty="0" smtClean="0"/>
              <a:t>Render Tree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3860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89756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当修改元素的位置、大小时，引起浏览器的重排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对一个元素的重排，可能影响到其父级</a:t>
            </a:r>
            <a:r>
              <a:rPr lang="zh-CN" altLang="en-US" smtClean="0"/>
              <a:t>元</a:t>
            </a:r>
            <a:r>
              <a:rPr lang="zh-CN" altLang="en-US" smtClean="0"/>
              <a:t>素和相邻元素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如何避免重排？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用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做形变和位移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通过绝对定位，脱离当前层叠上下文（即形成新的</a:t>
            </a:r>
            <a:r>
              <a:rPr lang="en-US" altLang="zh-CN" dirty="0" smtClean="0"/>
              <a:t>Render Layer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9493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重排（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Layout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）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/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回流（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reflow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pic>
        <p:nvPicPr>
          <p:cNvPr id="4" name="图片 3" descr="浏览器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3746" y="428400"/>
            <a:ext cx="6040662" cy="13295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3434400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Opera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Safari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X5/Blink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0760" y="1978005"/>
            <a:ext cx="10225136" cy="830997"/>
          </a:xfrm>
          <a:prstGeom prst="rect">
            <a:avLst/>
          </a:prstGeom>
          <a:noFill/>
          <a:ln w="50800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浏览器渲染引擎</a:t>
            </a:r>
          </a:p>
        </p:txBody>
      </p:sp>
    </p:spTree>
    <p:extLst>
      <p:ext uri="{BB962C8B-B14F-4D97-AF65-F5344CB8AC3E}">
        <p14:creationId xmlns:p14="http://schemas.microsoft.com/office/powerpoint/2010/main" xmlns="" val="358125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 descr="整体流程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352" y="428400"/>
            <a:ext cx="12441266" cy="129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89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文档解析为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树的过程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遇到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scirpt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标签则停止解析，先执行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DOM</a:t>
            </a:r>
            <a:r>
              <a:rPr lang="zh-CN" altLang="en-US" dirty="0" smtClean="0"/>
              <a:t>解析完成后触发</a:t>
            </a:r>
            <a:r>
              <a:rPr lang="en-US" altLang="zh-CN" dirty="0" err="1" smtClean="0"/>
              <a:t>DOMContentLoaded</a:t>
            </a:r>
            <a:r>
              <a:rPr lang="zh-CN" altLang="en-US" dirty="0" smtClean="0"/>
              <a:t>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此时图片资源并未加载完成</a:t>
            </a:r>
            <a:endParaRPr lang="en-US" altLang="zh-CN" dirty="0" smtClean="0"/>
          </a:p>
          <a:p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876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3121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341" y="6355740"/>
            <a:ext cx="14750853" cy="694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5376" y="1713580"/>
            <a:ext cx="10174950" cy="46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树结构与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标签一一对应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display: none</a:t>
            </a:r>
            <a:r>
              <a:rPr lang="zh-CN" altLang="en-US" dirty="0" smtClean="0"/>
              <a:t>的元素也在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scirpt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注释也在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121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04" y="2850704"/>
            <a:ext cx="12092052" cy="98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29600" y="1976400"/>
            <a:ext cx="262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CSS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代码解析为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规则树的过程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解析同步进行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的执行互斥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Webkit</a:t>
            </a:r>
            <a:r>
              <a:rPr lang="zh-CN" altLang="en-US" dirty="0" smtClean="0"/>
              <a:t>内核进行了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执行优化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62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CSS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0" indent="0" algn="l">
          <a:buNone/>
          <a:defRPr sz="4800" b="1" dirty="0" smtClean="0">
            <a:solidFill>
              <a:srgbClr val="35B558"/>
            </a:solidFill>
            <a:latin typeface="Noto Sans CJK SC Regular" pitchFamily="34" charset="-122"/>
            <a:ea typeface="Noto Sans CJK SC Regular" pitchFamily="34" charset="-122"/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2266</TotalTime>
  <Words>569</Words>
  <Application>Microsoft Office PowerPoint</Application>
  <PresentationFormat>自定义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前端性能优化基本规则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194</cp:revision>
  <dcterms:created xsi:type="dcterms:W3CDTF">2015-03-23T11:35:35Z</dcterms:created>
  <dcterms:modified xsi:type="dcterms:W3CDTF">2017-08-05T14:30:01Z</dcterms:modified>
</cp:coreProperties>
</file>