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6" r:id="rId2"/>
    <p:sldId id="326" r:id="rId3"/>
    <p:sldId id="338" r:id="rId4"/>
    <p:sldId id="340" r:id="rId5"/>
    <p:sldId id="339" r:id="rId6"/>
    <p:sldId id="342" r:id="rId7"/>
    <p:sldId id="346" r:id="rId8"/>
    <p:sldId id="341" r:id="rId9"/>
    <p:sldId id="347" r:id="rId1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 xmlns="">
        <p14:section name="课时介绍(可选)" id="{9359586E-A46A-2441-8D4F-4630A70B68E2}">
          <p14:sldIdLst>
            <p14:sldId id="316"/>
          </p14:sldIdLst>
        </p14:section>
        <p14:section name="课时讲解页(1~N，2张，老师自选)" id="{75245455-0D4A-9946-BDBB-21627299AE52}">
          <p14:sldIdLst>
            <p14:sldId id="337"/>
            <p14:sldId id="326"/>
            <p14:sldId id="338"/>
            <p14:sldId id="340"/>
            <p14:sldId id="339"/>
            <p14:sldId id="342"/>
            <p14:sldId id="341"/>
            <p14:sldId id="344"/>
            <p14:sldId id="343"/>
            <p14:sldId id="34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>
        <p:scale>
          <a:sx n="26" d="100"/>
          <a:sy n="26" d="100"/>
        </p:scale>
        <p:origin x="-1603" y="-787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176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582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4560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56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8604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134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36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055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5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</a:t>
            </a:r>
            <a:r>
              <a:rPr kumimoji="1" lang="zh-CN" altLang="en-US" smtClean="0"/>
              <a:t>理（下）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 descr="整体流程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352" y="428400"/>
            <a:ext cx="12441266" cy="129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89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5136" y="3155381"/>
            <a:ext cx="15900001" cy="950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上的某些节点提升到同一个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根元素（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有明确的定位属性（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sticky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透明的（</a:t>
            </a:r>
            <a:r>
              <a:rPr lang="en-US" altLang="zh-CN" dirty="0" smtClean="0"/>
              <a:t>opacity </a:t>
            </a:r>
            <a:r>
              <a:rPr lang="zh-CN" altLang="en-US" dirty="0" smtClean="0"/>
              <a:t>小于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滤镜（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mask </a:t>
            </a:r>
            <a:r>
              <a:rPr lang="zh-CN" altLang="en-US" dirty="0" smtClean="0"/>
              <a:t>属性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mix-blend-mode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transform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err="1" smtClean="0"/>
              <a:t>backface</a:t>
            </a:r>
            <a:r>
              <a:rPr lang="en-US" altLang="zh-CN" dirty="0" smtClean="0"/>
              <a:t>-visibility </a:t>
            </a:r>
            <a:r>
              <a:rPr lang="zh-CN" altLang="en-US" dirty="0" smtClean="0"/>
              <a:t>属性为 </a:t>
            </a:r>
            <a:r>
              <a:rPr lang="en-US" altLang="zh-CN" dirty="0" smtClean="0"/>
              <a:t>hidden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reflection </a:t>
            </a:r>
            <a:r>
              <a:rPr lang="zh-CN" altLang="en-US" dirty="0" smtClean="0"/>
              <a:t>属性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column-count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）或者 有 </a:t>
            </a:r>
            <a:r>
              <a:rPr lang="en-US" altLang="zh-CN" dirty="0" smtClean="0"/>
              <a:t>CSS column-width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当前有对于 </a:t>
            </a:r>
            <a:r>
              <a:rPr lang="en-US" altLang="zh-CN" dirty="0" smtClean="0"/>
              <a:t>opacity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backdrop-filter </a:t>
            </a:r>
            <a:r>
              <a:rPr lang="zh-CN" altLang="en-US" dirty="0" smtClean="0"/>
              <a:t>应用动</a:t>
            </a:r>
            <a:r>
              <a:rPr lang="zh-CN" altLang="en-US" dirty="0" smtClean="0"/>
              <a:t>画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smtClean="0"/>
              <a:t>overflow </a:t>
            </a:r>
            <a:r>
              <a:rPr lang="zh-CN" altLang="en-US" dirty="0" smtClean="0"/>
              <a:t>不为 </a:t>
            </a:r>
            <a:r>
              <a:rPr lang="en-US" altLang="zh-CN" dirty="0" smtClean="0"/>
              <a:t>visible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不需要 </a:t>
            </a:r>
            <a:r>
              <a:rPr lang="en-US" altLang="zh-CN" dirty="0" smtClean="0"/>
              <a:t>paint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PaintLayer</a:t>
            </a:r>
            <a:r>
              <a:rPr lang="zh-CN" altLang="en-US" dirty="0" smtClean="0"/>
              <a:t>，比如一个没有视觉属性（背景、颜色、阴影等）的空 </a:t>
            </a:r>
            <a:r>
              <a:rPr lang="en-US" altLang="zh-CN" dirty="0" smtClean="0"/>
              <a:t>div</a:t>
            </a:r>
            <a:r>
              <a:rPr lang="zh-CN" altLang="en-US" dirty="0" smtClean="0"/>
              <a:t>。</a:t>
            </a:r>
          </a:p>
          <a:p>
            <a:pPr fontAlgn="base"/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处理定位、裁剪、页</a:t>
            </a:r>
            <a:r>
              <a:rPr lang="zh-CN" altLang="en-US" dirty="0" smtClean="0"/>
              <a:t>內滚</a:t>
            </a:r>
            <a:r>
              <a:rPr lang="zh-CN" altLang="en-US" dirty="0" smtClean="0"/>
              <a:t>动、</a:t>
            </a:r>
            <a:r>
              <a:rPr lang="en-US" altLang="zh-CN" dirty="0" smtClean="0"/>
              <a:t>CSS Transform/Opacity/Animation/Filter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排序等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smtClean="0"/>
              <a:t>Paint</a:t>
            </a:r>
            <a:r>
              <a:rPr lang="zh-CN" altLang="en-US" dirty="0" smtClean="0"/>
              <a:t>操作基于</a:t>
            </a:r>
            <a:r>
              <a:rPr lang="en-US" altLang="zh-CN" dirty="0" smtClean="0"/>
              <a:t>Render Layer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所</a:t>
            </a:r>
            <a:r>
              <a:rPr lang="zh-CN" altLang="en-US" dirty="0" smtClean="0"/>
              <a:t>有</a:t>
            </a:r>
            <a:r>
              <a:rPr lang="en-US" altLang="zh-CN" dirty="0" smtClean="0"/>
              <a:t>Render Layer</a:t>
            </a:r>
            <a:r>
              <a:rPr lang="zh-CN" altLang="en-US" dirty="0" smtClean="0"/>
              <a:t>组合成一棵</a:t>
            </a:r>
            <a:r>
              <a:rPr lang="en-US" altLang="zh-CN" dirty="0" smtClean="0"/>
              <a:t>Layer Tree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浏览</a:t>
            </a:r>
            <a:r>
              <a:rPr lang="zh-CN" altLang="en-US" dirty="0" smtClean="0"/>
              <a:t>器基于</a:t>
            </a:r>
            <a:r>
              <a:rPr lang="en-US" altLang="zh-CN" dirty="0" smtClean="0"/>
              <a:t>Layer Tree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paint</a:t>
            </a:r>
          </a:p>
          <a:p>
            <a:pPr fontAlgn="base"/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128" y="5273824"/>
            <a:ext cx="15338864" cy="486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Layer Tree</a:t>
            </a:r>
            <a:r>
              <a:rPr lang="zh-CN" altLang="en-US" dirty="0" smtClean="0"/>
              <a:t>上的某些节点进一步提升与合并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</a:t>
            </a:r>
            <a:r>
              <a:rPr lang="en-US" altLang="zh-CN" dirty="0" smtClean="0"/>
              <a:t>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拥有</a:t>
            </a:r>
            <a:r>
              <a:rPr lang="en-US" altLang="zh-CN" dirty="0" smtClean="0"/>
              <a:t>perspective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CSS3D</a:t>
            </a:r>
            <a:r>
              <a:rPr lang="zh-CN" altLang="en-US" dirty="0" smtClean="0"/>
              <a:t>变形的元素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backface</a:t>
            </a:r>
            <a:r>
              <a:rPr lang="en-US" altLang="zh-CN" dirty="0" smtClean="0"/>
              <a:t>-visibility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hidden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 </a:t>
            </a:r>
            <a:r>
              <a:rPr lang="en-US" altLang="zh-CN" dirty="0" smtClean="0"/>
              <a:t>opacity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backdropfilter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应用了 </a:t>
            </a:r>
            <a:r>
              <a:rPr lang="en-US" altLang="zh-CN" dirty="0" smtClean="0"/>
              <a:t>animation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transition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设</a:t>
            </a:r>
            <a:r>
              <a:rPr lang="zh-CN" altLang="en-US" dirty="0" smtClean="0"/>
              <a:t>置了</a:t>
            </a:r>
            <a:r>
              <a:rPr lang="en-US" altLang="zh-CN" dirty="0" smtClean="0"/>
              <a:t>will-change</a:t>
            </a:r>
            <a:r>
              <a:rPr lang="zh-CN" altLang="en-US" dirty="0" smtClean="0"/>
              <a:t>属性的元素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层之间的层叠遮盖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没有</a:t>
            </a:r>
            <a:r>
              <a:rPr lang="en-US" altLang="zh-CN" dirty="0" smtClean="0"/>
              <a:t>Graphics Layer</a:t>
            </a:r>
            <a:r>
              <a:rPr lang="zh-CN" altLang="en-US" dirty="0" smtClean="0"/>
              <a:t>的元素与父元素共属同一个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过</a:t>
            </a:r>
            <a:r>
              <a:rPr lang="zh-CN" altLang="en-US" dirty="0" smtClean="0"/>
              <a:t>多的合成层会造成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传输的压力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smtClean="0"/>
              <a:t>GPU</a:t>
            </a:r>
            <a:r>
              <a:rPr lang="zh-CN" altLang="en-US" dirty="0" smtClean="0"/>
              <a:t>直接渲染，快于</a:t>
            </a:r>
            <a:r>
              <a:rPr lang="en-US" altLang="zh-CN" dirty="0" smtClean="0"/>
              <a:t>CPU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当</a:t>
            </a:r>
            <a:r>
              <a:rPr lang="zh-CN" altLang="en-US" dirty="0" smtClean="0"/>
              <a:t>需要 </a:t>
            </a:r>
            <a:r>
              <a:rPr lang="en-US" altLang="zh-CN" dirty="0" smtClean="0"/>
              <a:t>repaint </a:t>
            </a:r>
            <a:r>
              <a:rPr lang="zh-CN" altLang="en-US" dirty="0" smtClean="0"/>
              <a:t>时，只需要 </a:t>
            </a:r>
            <a:r>
              <a:rPr lang="en-US" altLang="zh-CN" dirty="0" smtClean="0"/>
              <a:t>repaint </a:t>
            </a:r>
            <a:r>
              <a:rPr lang="zh-CN" altLang="en-US" dirty="0" smtClean="0"/>
              <a:t>本身，不会影响到其他的层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对于 </a:t>
            </a:r>
            <a:r>
              <a:rPr lang="en-US" altLang="zh-CN" dirty="0" smtClean="0"/>
              <a:t>transform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opacity </a:t>
            </a:r>
            <a:r>
              <a:rPr lang="zh-CN" altLang="en-US" dirty="0" smtClean="0"/>
              <a:t>效果，不会触发 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paint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0" indent="0" algn="l">
          <a:buNone/>
          <a:defRPr sz="4800" b="1" dirty="0" smtClean="0">
            <a:solidFill>
              <a:srgbClr val="35B558"/>
            </a:solidFill>
            <a:latin typeface="Noto Sans CJK SC Regular" pitchFamily="34" charset="-122"/>
            <a:ea typeface="Noto Sans CJK SC Regular" pitchFamily="34" charset="-122"/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12108</TotalTime>
  <Words>521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Black</vt:lpstr>
      <vt:lpstr>前端性能优化基本规则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241</cp:revision>
  <dcterms:created xsi:type="dcterms:W3CDTF">2015-03-23T11:35:35Z</dcterms:created>
  <dcterms:modified xsi:type="dcterms:W3CDTF">2017-08-20T08:41:58Z</dcterms:modified>
</cp:coreProperties>
</file>