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6" r:id="rId2"/>
    <p:sldId id="340" r:id="rId3"/>
    <p:sldId id="339" r:id="rId4"/>
    <p:sldId id="348" r:id="rId5"/>
    <p:sldId id="342" r:id="rId6"/>
    <p:sldId id="349" r:id="rId7"/>
    <p:sldId id="350" r:id="rId8"/>
    <p:sldId id="351" r:id="rId9"/>
    <p:sldId id="352" r:id="rId10"/>
    <p:sldId id="354" r:id="rId11"/>
    <p:sldId id="355" r:id="rId12"/>
    <p:sldId id="356" r:id="rId1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="" xmlns:p14="http://schemas.microsoft.com/office/powerpoint/2010/main">
        <p14:section name="课时介绍(可选)" id="{9359586E-A46A-2441-8D4F-4630A70B68E2}">
          <p14:sldIdLst>
            <p14:sldId id="316"/>
          </p14:sldIdLst>
        </p14:section>
        <p14:section name="课时讲解页(1~N，2张，老师自选)" id="{75245455-0D4A-9946-BDBB-21627299AE52}">
          <p14:sldIdLst>
            <p14:sldId id="337"/>
            <p14:sldId id="326"/>
            <p14:sldId id="338"/>
            <p14:sldId id="340"/>
            <p14:sldId id="339"/>
            <p14:sldId id="342"/>
            <p14:sldId id="341"/>
            <p14:sldId id="344"/>
            <p14:sldId id="343"/>
            <p14:sldId id="34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5B558"/>
    <a:srgbClr val="535353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2" autoAdjust="0"/>
    <p:restoredTop sz="94110" autoAdjust="0"/>
  </p:normalViewPr>
  <p:slideViewPr>
    <p:cSldViewPr snapToObjects="1">
      <p:cViewPr>
        <p:scale>
          <a:sx n="26" d="100"/>
          <a:sy n="26" d="100"/>
        </p:scale>
        <p:origin x="-1603" y="-787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2017/9/24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=""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=""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前端性能分析与统计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devtool</a:t>
            </a:r>
            <a:r>
              <a:rPr kumimoji="1" lang="zh-CN" altLang="en-US" dirty="0" smtClean="0"/>
              <a:t>分析渲染瓶颈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devtool</a:t>
            </a:r>
            <a:r>
              <a:rPr kumimoji="1" lang="zh-CN" altLang="en-US" dirty="0" smtClean="0"/>
              <a:t>分析渲染瓶颈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83343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JavaScript Profiler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开启方式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1520" y="3545632"/>
            <a:ext cx="8250570" cy="871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基本的前端优化手段（下）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77027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JavaScript Profiler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功能区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872" y="4121696"/>
            <a:ext cx="19851996" cy="75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devtool</a:t>
            </a:r>
            <a:r>
              <a:rPr kumimoji="1" lang="zh-CN" altLang="en-US" dirty="0" smtClean="0"/>
              <a:t>分析渲染瓶颈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26260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Memory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5640" y="3686969"/>
            <a:ext cx="16343088" cy="792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devtool</a:t>
            </a:r>
            <a:r>
              <a:rPr kumimoji="1" lang="zh-CN" altLang="en-US" dirty="0" smtClean="0"/>
              <a:t>分析渲染瓶颈</a:t>
            </a:r>
            <a:endParaRPr kumimoji="1"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Rendering</a:t>
            </a:r>
            <a:r>
              <a:rPr lang="zh-CN" altLang="en-US" dirty="0" smtClean="0"/>
              <a:t>：实时查看渲染情况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Layers</a:t>
            </a:r>
            <a:r>
              <a:rPr lang="zh-CN" altLang="en-US" dirty="0" smtClean="0"/>
              <a:t>：实时查看生成的渲染层（</a:t>
            </a:r>
            <a:r>
              <a:rPr lang="en-US" altLang="zh-CN" dirty="0" smtClean="0"/>
              <a:t>Graphics Layer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Performance</a:t>
            </a:r>
            <a:r>
              <a:rPr lang="zh-CN" altLang="en-US" dirty="0" smtClean="0"/>
              <a:t>：录制渲染时间线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JavasSript</a:t>
            </a:r>
            <a:r>
              <a:rPr lang="en-US" altLang="zh-CN" dirty="0" smtClean="0"/>
              <a:t> Profiler</a:t>
            </a:r>
            <a:r>
              <a:rPr lang="zh-CN" altLang="en-US" dirty="0" smtClean="0"/>
              <a:t>：执行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占用情况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Memory</a:t>
            </a:r>
            <a:r>
              <a:rPr lang="zh-CN" altLang="en-US" dirty="0" smtClean="0"/>
              <a:t>：执行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的内存分配情况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版本为</a:t>
            </a:r>
            <a:r>
              <a:rPr lang="en-US" altLang="zh-CN" dirty="0" smtClean="0"/>
              <a:t>61.0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devtool</a:t>
            </a:r>
            <a:r>
              <a:rPr kumimoji="1" lang="zh-CN" altLang="en-US" dirty="0" smtClean="0"/>
              <a:t>分析渲染瓶颈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465512"/>
            <a:ext cx="22201200" cy="101196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58208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Rendering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开启方式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3488" y="3257600"/>
            <a:ext cx="9264820" cy="982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devtool</a:t>
            </a:r>
            <a:r>
              <a:rPr kumimoji="1" lang="zh-CN" altLang="en-US" dirty="0" smtClean="0"/>
              <a:t>分析渲染瓶颈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9600" y="1976400"/>
            <a:ext cx="51892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Rendering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功能区</a:t>
            </a:r>
          </a:p>
        </p:txBody>
      </p:sp>
      <p:pic>
        <p:nvPicPr>
          <p:cNvPr id="5" name="图片 4" descr="QQ图片201709210928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8992" y="4409728"/>
            <a:ext cx="18091194" cy="6336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devtool</a:t>
            </a:r>
            <a:r>
              <a:rPr kumimoji="1" lang="zh-CN" altLang="en-US" dirty="0" smtClean="0"/>
              <a:t>分析渲染瓶颈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46778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Layers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开启方式</a:t>
            </a:r>
            <a:endParaRPr lang="en-US" altLang="zh-CN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1480" y="3329608"/>
            <a:ext cx="8842040" cy="91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devtool</a:t>
            </a:r>
            <a:r>
              <a:rPr kumimoji="1" lang="zh-CN" altLang="en-US" dirty="0" smtClean="0"/>
              <a:t>分析渲染瓶颈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40463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Layers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功能区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5901" y="3305969"/>
            <a:ext cx="13958072" cy="924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基本的前端优化手段（下）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40943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Performance</a:t>
            </a:r>
            <a:endParaRPr lang="zh-CN" altLang="en-US" sz="4800" b="1" dirty="0" smtClean="0">
              <a:solidFill>
                <a:srgbClr val="35B558"/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5096" y="2807397"/>
            <a:ext cx="16849872" cy="1017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基本的前端优化手段（下）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46057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主线程事件类型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5576" y="3257600"/>
            <a:ext cx="7488832" cy="835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devtool</a:t>
            </a:r>
            <a:r>
              <a:rPr kumimoji="1" lang="zh-CN" altLang="en-US" dirty="0" smtClean="0"/>
              <a:t>分析渲染瓶颈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600" y="1976400"/>
            <a:ext cx="78838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录制</a:t>
            </a:r>
            <a:r>
              <a:rPr lang="en-US" altLang="zh-CN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Performance</a:t>
            </a:r>
            <a:r>
              <a:rPr lang="zh-CN" altLang="en-US" sz="4800" b="1" dirty="0" smtClean="0">
                <a:solidFill>
                  <a:srgbClr val="35B558"/>
                </a:solidFill>
                <a:latin typeface="Noto Sans CJK SC Regular" pitchFamily="34" charset="-122"/>
                <a:ea typeface="Noto Sans CJK SC Regular" pitchFamily="34" charset="-122"/>
              </a:rPr>
              <a:t>注意事项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30760" y="2541600"/>
            <a:ext cx="22201200" cy="10119600"/>
          </a:xfrm>
        </p:spPr>
        <p:txBody>
          <a:bodyPr/>
          <a:lstStyle/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打开隐身窗口录制，避免缓存和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插件的干扰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录制时间尽可能短，便于分析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只录制单次操作，减少干扰因素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先点开始录制，然后请求页面，可以录取到完整的加载过程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marL="0" indent="0" algn="l">
          <a:buNone/>
          <a:defRPr sz="4800" b="1" dirty="0" smtClean="0">
            <a:solidFill>
              <a:srgbClr val="35B558"/>
            </a:solidFill>
            <a:latin typeface="Noto Sans CJK SC Regular" pitchFamily="34" charset="-122"/>
            <a:ea typeface="Noto Sans CJK SC Regular" pitchFamily="34" charset="-122"/>
          </a:defRPr>
        </a:defPPr>
      </a:lst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20374</TotalTime>
  <Words>310</Words>
  <Application>Microsoft Office PowerPoint</Application>
  <PresentationFormat>自定义</PresentationFormat>
  <Paragraphs>39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Black</vt:lpstr>
      <vt:lpstr>前端性能分析与统计</vt:lpstr>
      <vt:lpstr>通过devtool分析渲染瓶颈</vt:lpstr>
      <vt:lpstr>通过devtool分析渲染瓶颈</vt:lpstr>
      <vt:lpstr>通过devtool分析渲染瓶颈</vt:lpstr>
      <vt:lpstr>通过devtool分析渲染瓶颈</vt:lpstr>
      <vt:lpstr>通过devtool分析渲染瓶颈</vt:lpstr>
      <vt:lpstr>基本的前端优化手段（下）</vt:lpstr>
      <vt:lpstr>基本的前端优化手段（下）</vt:lpstr>
      <vt:lpstr>通过devtool分析渲染瓶颈</vt:lpstr>
      <vt:lpstr>通过devtool分析渲染瓶颈</vt:lpstr>
      <vt:lpstr>基本的前端优化手段（下）</vt:lpstr>
      <vt:lpstr>通过devtool分析渲染瓶颈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391</cp:revision>
  <dcterms:created xsi:type="dcterms:W3CDTF">2015-03-23T11:35:35Z</dcterms:created>
  <dcterms:modified xsi:type="dcterms:W3CDTF">2017-09-24T15:23:29Z</dcterms:modified>
</cp:coreProperties>
</file>