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76" r:id="rId4"/>
    <p:sldId id="257" r:id="rId5"/>
    <p:sldId id="258" r:id="rId6"/>
    <p:sldId id="259" r:id="rId7"/>
    <p:sldId id="277" r:id="rId8"/>
    <p:sldId id="260" r:id="rId9"/>
    <p:sldId id="261" r:id="rId10"/>
    <p:sldId id="262" r:id="rId11"/>
    <p:sldId id="263" r:id="rId12"/>
    <p:sldId id="278" r:id="rId13"/>
    <p:sldId id="264" r:id="rId14"/>
    <p:sldId id="272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D036A2-DF4B-4366-9D27-1E8435A45A85}" v="967" dt="2022-03-22T07:23:51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Shekhar Parke" userId="07b4025d-59ab-4d87-998d-355dbd0ccb5a" providerId="ADAL" clId="{93D036A2-DF4B-4366-9D27-1E8435A45A85}"/>
    <pc:docChg chg="undo custSel addSld modSld sldOrd">
      <pc:chgData name="Alexander Shekhar Parke" userId="07b4025d-59ab-4d87-998d-355dbd0ccb5a" providerId="ADAL" clId="{93D036A2-DF4B-4366-9D27-1E8435A45A85}" dt="2022-03-22T07:23:51.658" v="1038"/>
      <pc:docMkLst>
        <pc:docMk/>
      </pc:docMkLst>
      <pc:sldChg chg="addSp delSp modSp delDesignElem">
        <pc:chgData name="Alexander Shekhar Parke" userId="07b4025d-59ab-4d87-998d-355dbd0ccb5a" providerId="ADAL" clId="{93D036A2-DF4B-4366-9D27-1E8435A45A85}" dt="2022-03-22T06:25:00.794" v="699" actId="20577"/>
        <pc:sldMkLst>
          <pc:docMk/>
          <pc:sldMk cId="457959986" sldId="256"/>
        </pc:sldMkLst>
        <pc:spChg chg="mod">
          <ac:chgData name="Alexander Shekhar Parke" userId="07b4025d-59ab-4d87-998d-355dbd0ccb5a" providerId="ADAL" clId="{93D036A2-DF4B-4366-9D27-1E8435A45A85}" dt="2022-03-22T06:25:00.794" v="699" actId="20577"/>
          <ac:spMkLst>
            <pc:docMk/>
            <pc:sldMk cId="457959986" sldId="256"/>
            <ac:spMk id="2" creationId="{9383D096-CDBA-4B8E-A3E0-65E6364F8EC4}"/>
          </ac:spMkLst>
        </pc:spChg>
        <pc:spChg chg="add del">
          <ac:chgData name="Alexander Shekhar Parke" userId="07b4025d-59ab-4d87-998d-355dbd0ccb5a" providerId="ADAL" clId="{93D036A2-DF4B-4366-9D27-1E8435A45A85}" dt="2022-03-21T17:06:41.003" v="249"/>
          <ac:spMkLst>
            <pc:docMk/>
            <pc:sldMk cId="457959986" sldId="256"/>
            <ac:spMk id="9" creationId="{BA6285CA-6AFA-4F27-AFB5-1B32CDE09B1A}"/>
          </ac:spMkLst>
        </pc:spChg>
        <pc:spChg chg="add del">
          <ac:chgData name="Alexander Shekhar Parke" userId="07b4025d-59ab-4d87-998d-355dbd0ccb5a" providerId="ADAL" clId="{93D036A2-DF4B-4366-9D27-1E8435A45A85}" dt="2022-03-21T17:06:41.003" v="249"/>
          <ac:spMkLst>
            <pc:docMk/>
            <pc:sldMk cId="457959986" sldId="256"/>
            <ac:spMk id="44" creationId="{A7050958-138C-4DA8-9DF5-1A9D65C19168}"/>
          </ac:spMkLst>
        </pc:spChg>
        <pc:grpChg chg="add del">
          <ac:chgData name="Alexander Shekhar Parke" userId="07b4025d-59ab-4d87-998d-355dbd0ccb5a" providerId="ADAL" clId="{93D036A2-DF4B-4366-9D27-1E8435A45A85}" dt="2022-03-21T17:06:41.003" v="249"/>
          <ac:grpSpMkLst>
            <pc:docMk/>
            <pc:sldMk cId="457959986" sldId="256"/>
            <ac:grpSpMk id="11" creationId="{7CC099DD-8E7F-4878-A418-76859A85E971}"/>
          </ac:grpSpMkLst>
        </pc:grpChg>
      </pc:sldChg>
      <pc:sldChg chg="addSp delSp modSp mod delAnim modAnim">
        <pc:chgData name="Alexander Shekhar Parke" userId="07b4025d-59ab-4d87-998d-355dbd0ccb5a" providerId="ADAL" clId="{93D036A2-DF4B-4366-9D27-1E8435A45A85}" dt="2022-03-22T06:42:27.782" v="773"/>
        <pc:sldMkLst>
          <pc:docMk/>
          <pc:sldMk cId="2949717523" sldId="257"/>
        </pc:sldMkLst>
        <pc:picChg chg="del mod">
          <ac:chgData name="Alexander Shekhar Parke" userId="07b4025d-59ab-4d87-998d-355dbd0ccb5a" providerId="ADAL" clId="{93D036A2-DF4B-4366-9D27-1E8435A45A85}" dt="2022-03-22T06:40:49.921" v="767" actId="478"/>
          <ac:picMkLst>
            <pc:docMk/>
            <pc:sldMk cId="2949717523" sldId="257"/>
            <ac:picMk id="5" creationId="{F7A092C5-2AD2-4BE8-B0B3-5A89C4E9B1B2}"/>
          </ac:picMkLst>
        </pc:picChg>
        <pc:picChg chg="add mod">
          <ac:chgData name="Alexander Shekhar Parke" userId="07b4025d-59ab-4d87-998d-355dbd0ccb5a" providerId="ADAL" clId="{93D036A2-DF4B-4366-9D27-1E8435A45A85}" dt="2022-03-22T06:41:04.829" v="770" actId="1076"/>
          <ac:picMkLst>
            <pc:docMk/>
            <pc:sldMk cId="2949717523" sldId="257"/>
            <ac:picMk id="1026" creationId="{10ABF238-5748-4605-BA61-444C1A3D8436}"/>
          </ac:picMkLst>
        </pc:picChg>
      </pc:sldChg>
      <pc:sldChg chg="modTransition">
        <pc:chgData name="Alexander Shekhar Parke" userId="07b4025d-59ab-4d87-998d-355dbd0ccb5a" providerId="ADAL" clId="{93D036A2-DF4B-4366-9D27-1E8435A45A85}" dt="2022-03-20T20:07:44.838" v="25"/>
        <pc:sldMkLst>
          <pc:docMk/>
          <pc:sldMk cId="2120827599" sldId="260"/>
        </pc:sldMkLst>
      </pc:sldChg>
      <pc:sldChg chg="modTransition">
        <pc:chgData name="Alexander Shekhar Parke" userId="07b4025d-59ab-4d87-998d-355dbd0ccb5a" providerId="ADAL" clId="{93D036A2-DF4B-4366-9D27-1E8435A45A85}" dt="2022-03-20T20:07:52.979" v="26"/>
        <pc:sldMkLst>
          <pc:docMk/>
          <pc:sldMk cId="3408607763" sldId="261"/>
        </pc:sldMkLst>
      </pc:sldChg>
      <pc:sldChg chg="modTransition">
        <pc:chgData name="Alexander Shekhar Parke" userId="07b4025d-59ab-4d87-998d-355dbd0ccb5a" providerId="ADAL" clId="{93D036A2-DF4B-4366-9D27-1E8435A45A85}" dt="2022-03-20T20:08:08.599" v="27"/>
        <pc:sldMkLst>
          <pc:docMk/>
          <pc:sldMk cId="2896573863" sldId="262"/>
        </pc:sldMkLst>
      </pc:sldChg>
      <pc:sldChg chg="modTransition">
        <pc:chgData name="Alexander Shekhar Parke" userId="07b4025d-59ab-4d87-998d-355dbd0ccb5a" providerId="ADAL" clId="{93D036A2-DF4B-4366-9D27-1E8435A45A85}" dt="2022-03-20T20:08:12.690" v="28"/>
        <pc:sldMkLst>
          <pc:docMk/>
          <pc:sldMk cId="1755085235" sldId="263"/>
        </pc:sldMkLst>
      </pc:sldChg>
      <pc:sldChg chg="modSp modTransition modAnim">
        <pc:chgData name="Alexander Shekhar Parke" userId="07b4025d-59ab-4d87-998d-355dbd0ccb5a" providerId="ADAL" clId="{93D036A2-DF4B-4366-9D27-1E8435A45A85}" dt="2022-03-22T07:21:44.424" v="1031" actId="20577"/>
        <pc:sldMkLst>
          <pc:docMk/>
          <pc:sldMk cId="1523382892" sldId="264"/>
        </pc:sldMkLst>
        <pc:spChg chg="mod">
          <ac:chgData name="Alexander Shekhar Parke" userId="07b4025d-59ab-4d87-998d-355dbd0ccb5a" providerId="ADAL" clId="{93D036A2-DF4B-4366-9D27-1E8435A45A85}" dt="2022-03-22T07:21:44.424" v="1031" actId="20577"/>
          <ac:spMkLst>
            <pc:docMk/>
            <pc:sldMk cId="1523382892" sldId="264"/>
            <ac:spMk id="8" creationId="{763C5FE2-67F7-4521-B85A-0E750C9AB9AE}"/>
          </ac:spMkLst>
        </pc:spChg>
      </pc:sldChg>
      <pc:sldChg chg="modSp mod ord modTransition modAnim">
        <pc:chgData name="Alexander Shekhar Parke" userId="07b4025d-59ab-4d87-998d-355dbd0ccb5a" providerId="ADAL" clId="{93D036A2-DF4B-4366-9D27-1E8435A45A85}" dt="2022-03-22T06:35:00.212" v="705"/>
        <pc:sldMkLst>
          <pc:docMk/>
          <pc:sldMk cId="2919616797" sldId="265"/>
        </pc:sldMkLst>
        <pc:spChg chg="mod">
          <ac:chgData name="Alexander Shekhar Parke" userId="07b4025d-59ab-4d87-998d-355dbd0ccb5a" providerId="ADAL" clId="{93D036A2-DF4B-4366-9D27-1E8435A45A85}" dt="2022-03-21T20:13:38.107" v="579" actId="20577"/>
          <ac:spMkLst>
            <pc:docMk/>
            <pc:sldMk cId="2919616797" sldId="265"/>
            <ac:spMk id="9" creationId="{F3816CCC-8597-4D4C-9A47-DFF838BE0CD7}"/>
          </ac:spMkLst>
        </pc:spChg>
        <pc:spChg chg="mod">
          <ac:chgData name="Alexander Shekhar Parke" userId="07b4025d-59ab-4d87-998d-355dbd0ccb5a" providerId="ADAL" clId="{93D036A2-DF4B-4366-9D27-1E8435A45A85}" dt="2022-03-21T20:14:54.859" v="643" actId="20577"/>
          <ac:spMkLst>
            <pc:docMk/>
            <pc:sldMk cId="2919616797" sldId="265"/>
            <ac:spMk id="10" creationId="{5CEE364E-B4E3-402B-97B9-70F31838388E}"/>
          </ac:spMkLst>
        </pc:spChg>
      </pc:sldChg>
      <pc:sldChg chg="modTransition modAnim">
        <pc:chgData name="Alexander Shekhar Parke" userId="07b4025d-59ab-4d87-998d-355dbd0ccb5a" providerId="ADAL" clId="{93D036A2-DF4B-4366-9D27-1E8435A45A85}" dt="2022-03-22T07:23:51.658" v="1038"/>
        <pc:sldMkLst>
          <pc:docMk/>
          <pc:sldMk cId="2145361686" sldId="266"/>
        </pc:sldMkLst>
      </pc:sldChg>
      <pc:sldChg chg="modTransition modAnim">
        <pc:chgData name="Alexander Shekhar Parke" userId="07b4025d-59ab-4d87-998d-355dbd0ccb5a" providerId="ADAL" clId="{93D036A2-DF4B-4366-9D27-1E8435A45A85}" dt="2022-03-22T06:38:07.771" v="753"/>
        <pc:sldMkLst>
          <pc:docMk/>
          <pc:sldMk cId="2219179263" sldId="267"/>
        </pc:sldMkLst>
      </pc:sldChg>
      <pc:sldChg chg="modTransition modAnim">
        <pc:chgData name="Alexander Shekhar Parke" userId="07b4025d-59ab-4d87-998d-355dbd0ccb5a" providerId="ADAL" clId="{93D036A2-DF4B-4366-9D27-1E8435A45A85}" dt="2022-03-22T06:38:22.708" v="755"/>
        <pc:sldMkLst>
          <pc:docMk/>
          <pc:sldMk cId="2137688030" sldId="268"/>
        </pc:sldMkLst>
      </pc:sldChg>
      <pc:sldChg chg="modSp modTransition modAnim">
        <pc:chgData name="Alexander Shekhar Parke" userId="07b4025d-59ab-4d87-998d-355dbd0ccb5a" providerId="ADAL" clId="{93D036A2-DF4B-4366-9D27-1E8435A45A85}" dt="2022-03-22T06:38:39.148" v="758" actId="20577"/>
        <pc:sldMkLst>
          <pc:docMk/>
          <pc:sldMk cId="2054427289" sldId="269"/>
        </pc:sldMkLst>
        <pc:spChg chg="mod">
          <ac:chgData name="Alexander Shekhar Parke" userId="07b4025d-59ab-4d87-998d-355dbd0ccb5a" providerId="ADAL" clId="{93D036A2-DF4B-4366-9D27-1E8435A45A85}" dt="2022-03-22T06:38:39.148" v="758" actId="20577"/>
          <ac:spMkLst>
            <pc:docMk/>
            <pc:sldMk cId="2054427289" sldId="269"/>
            <ac:spMk id="10" creationId="{5CEE364E-B4E3-402B-97B9-70F31838388E}"/>
          </ac:spMkLst>
        </pc:spChg>
      </pc:sldChg>
      <pc:sldChg chg="addSp delSp modSp mod modTransition delAnim modAnim">
        <pc:chgData name="Alexander Shekhar Parke" userId="07b4025d-59ab-4d87-998d-355dbd0ccb5a" providerId="ADAL" clId="{93D036A2-DF4B-4366-9D27-1E8435A45A85}" dt="2022-03-22T06:38:49.394" v="760"/>
        <pc:sldMkLst>
          <pc:docMk/>
          <pc:sldMk cId="2495880044" sldId="270"/>
        </pc:sldMkLst>
        <pc:spChg chg="add del mod">
          <ac:chgData name="Alexander Shekhar Parke" userId="07b4025d-59ab-4d87-998d-355dbd0ccb5a" providerId="ADAL" clId="{93D036A2-DF4B-4366-9D27-1E8435A45A85}" dt="2022-03-20T20:02:57.241" v="6" actId="478"/>
          <ac:spMkLst>
            <pc:docMk/>
            <pc:sldMk cId="2495880044" sldId="270"/>
            <ac:spMk id="6" creationId="{CD33EEAA-C7DC-449C-8567-E262A69C0A4B}"/>
          </ac:spMkLst>
        </pc:spChg>
        <pc:spChg chg="add mod">
          <ac:chgData name="Alexander Shekhar Parke" userId="07b4025d-59ab-4d87-998d-355dbd0ccb5a" providerId="ADAL" clId="{93D036A2-DF4B-4366-9D27-1E8435A45A85}" dt="2022-03-20T20:04:25.468" v="17" actId="20577"/>
          <ac:spMkLst>
            <pc:docMk/>
            <pc:sldMk cId="2495880044" sldId="270"/>
            <ac:spMk id="7" creationId="{6631E558-0A83-4A69-B625-44A7656B7337}"/>
          </ac:spMkLst>
        </pc:spChg>
        <pc:spChg chg="del mod">
          <ac:chgData name="Alexander Shekhar Parke" userId="07b4025d-59ab-4d87-998d-355dbd0ccb5a" providerId="ADAL" clId="{93D036A2-DF4B-4366-9D27-1E8435A45A85}" dt="2022-03-20T20:02:40.567" v="4" actId="478"/>
          <ac:spMkLst>
            <pc:docMk/>
            <pc:sldMk cId="2495880044" sldId="270"/>
            <ac:spMk id="10" creationId="{5CEE364E-B4E3-402B-97B9-70F31838388E}"/>
          </ac:spMkLst>
        </pc:spChg>
      </pc:sldChg>
      <pc:sldChg chg="modSp mod modTransition modAnim">
        <pc:chgData name="Alexander Shekhar Parke" userId="07b4025d-59ab-4d87-998d-355dbd0ccb5a" providerId="ADAL" clId="{93D036A2-DF4B-4366-9D27-1E8435A45A85}" dt="2022-03-22T06:38:58.307" v="762"/>
        <pc:sldMkLst>
          <pc:docMk/>
          <pc:sldMk cId="666218166" sldId="271"/>
        </pc:sldMkLst>
        <pc:spChg chg="mod">
          <ac:chgData name="Alexander Shekhar Parke" userId="07b4025d-59ab-4d87-998d-355dbd0ccb5a" providerId="ADAL" clId="{93D036A2-DF4B-4366-9D27-1E8435A45A85}" dt="2022-03-21T17:09:07.617" v="280" actId="20577"/>
          <ac:spMkLst>
            <pc:docMk/>
            <pc:sldMk cId="666218166" sldId="271"/>
            <ac:spMk id="10" creationId="{5CEE364E-B4E3-402B-97B9-70F31838388E}"/>
          </ac:spMkLst>
        </pc:spChg>
      </pc:sldChg>
      <pc:sldChg chg="modSp mod modTransition modAnim">
        <pc:chgData name="Alexander Shekhar Parke" userId="07b4025d-59ab-4d87-998d-355dbd0ccb5a" providerId="ADAL" clId="{93D036A2-DF4B-4366-9D27-1E8435A45A85}" dt="2022-03-22T07:22:50.999" v="1037" actId="20577"/>
        <pc:sldMkLst>
          <pc:docMk/>
          <pc:sldMk cId="3558088065" sldId="272"/>
        </pc:sldMkLst>
        <pc:spChg chg="mod">
          <ac:chgData name="Alexander Shekhar Parke" userId="07b4025d-59ab-4d87-998d-355dbd0ccb5a" providerId="ADAL" clId="{93D036A2-DF4B-4366-9D27-1E8435A45A85}" dt="2022-03-22T07:22:50.999" v="1037" actId="20577"/>
          <ac:spMkLst>
            <pc:docMk/>
            <pc:sldMk cId="3558088065" sldId="272"/>
            <ac:spMk id="10" creationId="{5CEE364E-B4E3-402B-97B9-70F31838388E}"/>
          </ac:spMkLst>
        </pc:spChg>
      </pc:sldChg>
      <pc:sldChg chg="modTransition modAnim">
        <pc:chgData name="Alexander Shekhar Parke" userId="07b4025d-59ab-4d87-998d-355dbd0ccb5a" providerId="ADAL" clId="{93D036A2-DF4B-4366-9D27-1E8435A45A85}" dt="2022-03-22T06:39:08.613" v="764"/>
        <pc:sldMkLst>
          <pc:docMk/>
          <pc:sldMk cId="860703310" sldId="273"/>
        </pc:sldMkLst>
      </pc:sldChg>
      <pc:sldChg chg="modTransition modAnim">
        <pc:chgData name="Alexander Shekhar Parke" userId="07b4025d-59ab-4d87-998d-355dbd0ccb5a" providerId="ADAL" clId="{93D036A2-DF4B-4366-9D27-1E8435A45A85}" dt="2022-03-22T06:39:17.328" v="766"/>
        <pc:sldMkLst>
          <pc:docMk/>
          <pc:sldMk cId="4156117553" sldId="274"/>
        </pc:sldMkLst>
      </pc:sldChg>
      <pc:sldChg chg="modSp add mod ord modAnim">
        <pc:chgData name="Alexander Shekhar Parke" userId="07b4025d-59ab-4d87-998d-355dbd0ccb5a" providerId="ADAL" clId="{93D036A2-DF4B-4366-9D27-1E8435A45A85}" dt="2022-03-21T16:52:11.071" v="246" actId="20577"/>
        <pc:sldMkLst>
          <pc:docMk/>
          <pc:sldMk cId="664231972" sldId="275"/>
        </pc:sldMkLst>
        <pc:spChg chg="mod">
          <ac:chgData name="Alexander Shekhar Parke" userId="07b4025d-59ab-4d87-998d-355dbd0ccb5a" providerId="ADAL" clId="{93D036A2-DF4B-4366-9D27-1E8435A45A85}" dt="2022-03-21T16:46:33.913" v="144" actId="20577"/>
          <ac:spMkLst>
            <pc:docMk/>
            <pc:sldMk cId="664231972" sldId="275"/>
            <ac:spMk id="9" creationId="{F3816CCC-8597-4D4C-9A47-DFF838BE0CD7}"/>
          </ac:spMkLst>
        </pc:spChg>
        <pc:spChg chg="mod">
          <ac:chgData name="Alexander Shekhar Parke" userId="07b4025d-59ab-4d87-998d-355dbd0ccb5a" providerId="ADAL" clId="{93D036A2-DF4B-4366-9D27-1E8435A45A85}" dt="2022-03-21T16:52:11.071" v="246" actId="20577"/>
          <ac:spMkLst>
            <pc:docMk/>
            <pc:sldMk cId="664231972" sldId="275"/>
            <ac:spMk id="10" creationId="{5CEE364E-B4E3-402B-97B9-70F31838388E}"/>
          </ac:spMkLst>
        </pc:spChg>
      </pc:sldChg>
      <pc:sldChg chg="addSp delSp modSp add mod setBg modClrScheme delAnim modAnim chgLayout">
        <pc:chgData name="Alexander Shekhar Parke" userId="07b4025d-59ab-4d87-998d-355dbd0ccb5a" providerId="ADAL" clId="{93D036A2-DF4B-4366-9D27-1E8435A45A85}" dt="2022-03-22T06:33:40.156" v="700"/>
        <pc:sldMkLst>
          <pc:docMk/>
          <pc:sldMk cId="2602300156" sldId="276"/>
        </pc:sldMkLst>
        <pc:spChg chg="add del mod">
          <ac:chgData name="Alexander Shekhar Parke" userId="07b4025d-59ab-4d87-998d-355dbd0ccb5a" providerId="ADAL" clId="{93D036A2-DF4B-4366-9D27-1E8435A45A85}" dt="2022-03-21T20:17:15.225" v="651" actId="478"/>
          <ac:spMkLst>
            <pc:docMk/>
            <pc:sldMk cId="2602300156" sldId="276"/>
            <ac:spMk id="3" creationId="{6B6944B1-0CF0-41E7-BE0E-34B49AA3AED5}"/>
          </ac:spMkLst>
        </pc:spChg>
        <pc:spChg chg="mod ord">
          <ac:chgData name="Alexander Shekhar Parke" userId="07b4025d-59ab-4d87-998d-355dbd0ccb5a" providerId="ADAL" clId="{93D036A2-DF4B-4366-9D27-1E8435A45A85}" dt="2022-03-21T20:17:49.045" v="668" actId="1076"/>
          <ac:spMkLst>
            <pc:docMk/>
            <pc:sldMk cId="2602300156" sldId="276"/>
            <ac:spMk id="9" creationId="{F3816CCC-8597-4D4C-9A47-DFF838BE0CD7}"/>
          </ac:spMkLst>
        </pc:spChg>
        <pc:spChg chg="del mod ord">
          <ac:chgData name="Alexander Shekhar Parke" userId="07b4025d-59ab-4d87-998d-355dbd0ccb5a" providerId="ADAL" clId="{93D036A2-DF4B-4366-9D27-1E8435A45A85}" dt="2022-03-21T20:17:10.164" v="650" actId="478"/>
          <ac:spMkLst>
            <pc:docMk/>
            <pc:sldMk cId="2602300156" sldId="276"/>
            <ac:spMk id="10" creationId="{5CEE364E-B4E3-402B-97B9-70F31838388E}"/>
          </ac:spMkLst>
        </pc:spChg>
        <pc:spChg chg="add">
          <ac:chgData name="Alexander Shekhar Parke" userId="07b4025d-59ab-4d87-998d-355dbd0ccb5a" providerId="ADAL" clId="{93D036A2-DF4B-4366-9D27-1E8435A45A85}" dt="2022-03-21T20:16:54.533" v="647" actId="26606"/>
          <ac:spMkLst>
            <pc:docMk/>
            <pc:sldMk cId="2602300156" sldId="276"/>
            <ac:spMk id="16" creationId="{A173122F-D466-4F08-90FA-0038F7AC214A}"/>
          </ac:spMkLst>
        </pc:spChg>
        <pc:spChg chg="add mod">
          <ac:chgData name="Alexander Shekhar Parke" userId="07b4025d-59ab-4d87-998d-355dbd0ccb5a" providerId="ADAL" clId="{93D036A2-DF4B-4366-9D27-1E8435A45A85}" dt="2022-03-21T20:17:54.401" v="670"/>
          <ac:spMkLst>
            <pc:docMk/>
            <pc:sldMk cId="2602300156" sldId="276"/>
            <ac:spMk id="50" creationId="{8288A82F-743F-478F-87D4-2F702687591B}"/>
          </ac:spMkLst>
        </pc:spChg>
        <pc:spChg chg="add">
          <ac:chgData name="Alexander Shekhar Parke" userId="07b4025d-59ab-4d87-998d-355dbd0ccb5a" providerId="ADAL" clId="{93D036A2-DF4B-4366-9D27-1E8435A45A85}" dt="2022-03-21T20:16:54.533" v="647" actId="26606"/>
          <ac:spMkLst>
            <pc:docMk/>
            <pc:sldMk cId="2602300156" sldId="276"/>
            <ac:spMk id="51" creationId="{32FE619E-19C4-42B9-AB51-CA7CBE37145C}"/>
          </ac:spMkLst>
        </pc:spChg>
        <pc:grpChg chg="add">
          <ac:chgData name="Alexander Shekhar Parke" userId="07b4025d-59ab-4d87-998d-355dbd0ccb5a" providerId="ADAL" clId="{93D036A2-DF4B-4366-9D27-1E8435A45A85}" dt="2022-03-21T20:16:54.533" v="647" actId="26606"/>
          <ac:grpSpMkLst>
            <pc:docMk/>
            <pc:sldMk cId="2602300156" sldId="276"/>
            <ac:grpSpMk id="18" creationId="{088464FC-BA67-4F51-9FF7-DBE25BC1B6FF}"/>
          </ac:grpSpMkLst>
        </pc:grpChg>
        <pc:picChg chg="add mod">
          <ac:chgData name="Alexander Shekhar Parke" userId="07b4025d-59ab-4d87-998d-355dbd0ccb5a" providerId="ADAL" clId="{93D036A2-DF4B-4366-9D27-1E8435A45A85}" dt="2022-03-21T20:17:40.470" v="667" actId="1076"/>
          <ac:picMkLst>
            <pc:docMk/>
            <pc:sldMk cId="2602300156" sldId="276"/>
            <ac:picMk id="12" creationId="{B6B12B83-C99F-EDAD-FDD3-0C69AF0F6E50}"/>
          </ac:picMkLst>
        </pc:picChg>
      </pc:sldChg>
      <pc:sldChg chg="modSp add mod ord setBg">
        <pc:chgData name="Alexander Shekhar Parke" userId="07b4025d-59ab-4d87-998d-355dbd0ccb5a" providerId="ADAL" clId="{93D036A2-DF4B-4366-9D27-1E8435A45A85}" dt="2022-03-22T06:33:49.644" v="701"/>
        <pc:sldMkLst>
          <pc:docMk/>
          <pc:sldMk cId="253744649" sldId="277"/>
        </pc:sldMkLst>
        <pc:spChg chg="mod">
          <ac:chgData name="Alexander Shekhar Parke" userId="07b4025d-59ab-4d87-998d-355dbd0ccb5a" providerId="ADAL" clId="{93D036A2-DF4B-4366-9D27-1E8435A45A85}" dt="2022-03-21T20:18:24.695" v="688" actId="20577"/>
          <ac:spMkLst>
            <pc:docMk/>
            <pc:sldMk cId="253744649" sldId="277"/>
            <ac:spMk id="9" creationId="{F3816CCC-8597-4D4C-9A47-DFF838BE0CD7}"/>
          </ac:spMkLst>
        </pc:spChg>
      </pc:sldChg>
      <pc:sldChg chg="modSp add mod ord setBg">
        <pc:chgData name="Alexander Shekhar Parke" userId="07b4025d-59ab-4d87-998d-355dbd0ccb5a" providerId="ADAL" clId="{93D036A2-DF4B-4366-9D27-1E8435A45A85}" dt="2022-03-22T06:34:12.955" v="702"/>
        <pc:sldMkLst>
          <pc:docMk/>
          <pc:sldMk cId="2160996589" sldId="278"/>
        </pc:sldMkLst>
        <pc:spChg chg="mod">
          <ac:chgData name="Alexander Shekhar Parke" userId="07b4025d-59ab-4d87-998d-355dbd0ccb5a" providerId="ADAL" clId="{93D036A2-DF4B-4366-9D27-1E8435A45A85}" dt="2022-03-21T20:18:11.642" v="681" actId="20577"/>
          <ac:spMkLst>
            <pc:docMk/>
            <pc:sldMk cId="2160996589" sldId="278"/>
            <ac:spMk id="9" creationId="{F3816CCC-8597-4D4C-9A47-DFF838BE0C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6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2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1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8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0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9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7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7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2">
                <a:lumMod val="60000"/>
                <a:lumOff val="40000"/>
              </a:schemeClr>
            </a:gs>
            <a:gs pos="62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87000">
              <a:schemeClr val="accent1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19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0F022-2104-163A-70F3-903E85EE95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254" r="-1" b="3743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83D096-CDBA-4B8E-A3E0-65E6364F8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552031"/>
            <a:ext cx="9339075" cy="421116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3400" b="1" dirty="0">
                <a:solidFill>
                  <a:srgbClr val="FFFFFF"/>
                </a:solidFill>
              </a:rPr>
              <a:t>PARKE ALEXANDER SHEKHAR (M00832048)</a:t>
            </a:r>
            <a:br>
              <a:rPr lang="en-GB" sz="3400" b="1" dirty="0">
                <a:solidFill>
                  <a:srgbClr val="FFFFFF"/>
                </a:solidFill>
              </a:rPr>
            </a:br>
            <a:r>
              <a:rPr lang="en-GB" sz="3400" b="1" dirty="0">
                <a:solidFill>
                  <a:srgbClr val="FFFFFF"/>
                </a:solidFill>
              </a:rPr>
              <a:t>VISHEK RAMGOLAM(M00851334)</a:t>
            </a:r>
            <a:br>
              <a:rPr lang="en-GB" sz="3400" b="1" dirty="0">
                <a:solidFill>
                  <a:srgbClr val="FFFFFF"/>
                </a:solidFill>
              </a:rPr>
            </a:br>
            <a:br>
              <a:rPr lang="en-GB" sz="3400" b="1" dirty="0">
                <a:solidFill>
                  <a:srgbClr val="FFFFFF"/>
                </a:solidFill>
              </a:rPr>
            </a:br>
            <a:r>
              <a:rPr lang="en-GB" sz="3400" b="1" dirty="0">
                <a:solidFill>
                  <a:srgbClr val="FFFFFF"/>
                </a:solidFill>
              </a:rPr>
              <a:t>CST 1500</a:t>
            </a:r>
            <a:br>
              <a:rPr lang="en-GB" sz="3400" b="1" dirty="0">
                <a:solidFill>
                  <a:srgbClr val="FFFFFF"/>
                </a:solidFill>
              </a:rPr>
            </a:br>
            <a:r>
              <a:rPr lang="en-GB" sz="3400" b="1" dirty="0">
                <a:solidFill>
                  <a:srgbClr val="FFFFFF"/>
                </a:solidFill>
              </a:rPr>
              <a:t>COMPUTER SYSTEMS ARCHITECTURE AND OPERATING SYSTEMS</a:t>
            </a:r>
            <a:br>
              <a:rPr lang="en-GB" sz="3400" b="1" dirty="0">
                <a:solidFill>
                  <a:srgbClr val="FFFFFF"/>
                </a:solidFill>
              </a:rPr>
            </a:br>
            <a:br>
              <a:rPr lang="en-GB" sz="3400" b="1" dirty="0">
                <a:solidFill>
                  <a:srgbClr val="FFFFFF"/>
                </a:solidFill>
              </a:rPr>
            </a:br>
            <a:br>
              <a:rPr lang="en-GB" sz="3400" dirty="0">
                <a:solidFill>
                  <a:srgbClr val="FFFFFF"/>
                </a:solidFill>
              </a:rPr>
            </a:br>
            <a:r>
              <a:rPr lang="en-GB" sz="3400" dirty="0">
                <a:solidFill>
                  <a:srgbClr val="FFFFFF"/>
                </a:solidFill>
              </a:rPr>
              <a:t>22 MARCH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4E1F5-400C-49AE-81C5-F37467F3E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838" y="5181858"/>
            <a:ext cx="9339075" cy="1380213"/>
          </a:xfrm>
        </p:spPr>
        <p:txBody>
          <a:bodyPr>
            <a:normAutofit/>
          </a:bodyPr>
          <a:lstStyle/>
          <a:p>
            <a:r>
              <a:rPr lang="en-GB" sz="3200" b="1" u="sng" dirty="0">
                <a:solidFill>
                  <a:srgbClr val="FFFFFF"/>
                </a:solidFill>
              </a:rPr>
              <a:t>CALCULATOR (PYTHON COURSEWORK 3)</a:t>
            </a:r>
            <a:endParaRPr lang="en-GB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95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E9452F-C617-4152-876C-4FE32D8F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48285"/>
          </a:xfrm>
        </p:spPr>
        <p:txBody>
          <a:bodyPr>
            <a:normAutofit fontScale="90000"/>
          </a:bodyPr>
          <a:lstStyle/>
          <a:p>
            <a:r>
              <a:rPr lang="en-GB" dirty="0"/>
              <a:t>TOOLS USED: METHODS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1CF30E-CB5A-4198-85FB-7EB374851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688841"/>
            <a:ext cx="10325000" cy="4215726"/>
          </a:xfrm>
          <a:noFill/>
          <a:ln>
            <a:noFill/>
          </a:ln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GB" sz="2800" dirty="0"/>
              <a:t>Class</a:t>
            </a:r>
          </a:p>
          <a:p>
            <a:pPr lvl="2">
              <a:lnSpc>
                <a:spcPct val="80000"/>
              </a:lnSpc>
            </a:pPr>
            <a:r>
              <a:rPr lang="en-GB" sz="2400" dirty="0"/>
              <a:t>An object constructor or a “blueprint” used to create objects</a:t>
            </a:r>
          </a:p>
          <a:p>
            <a:pPr lvl="1">
              <a:lnSpc>
                <a:spcPct val="80000"/>
              </a:lnSpc>
            </a:pPr>
            <a:endParaRPr lang="en-GB" sz="2800" dirty="0"/>
          </a:p>
          <a:p>
            <a:pPr lvl="1">
              <a:lnSpc>
                <a:spcPct val="80000"/>
              </a:lnSpc>
            </a:pPr>
            <a:r>
              <a:rPr lang="en-GB" sz="2800" dirty="0"/>
              <a:t>Instance</a:t>
            </a:r>
          </a:p>
          <a:p>
            <a:pPr lvl="2">
              <a:lnSpc>
                <a:spcPct val="80000"/>
              </a:lnSpc>
            </a:pPr>
            <a:r>
              <a:rPr lang="en-GB" sz="2400" dirty="0"/>
              <a:t>An object or an occurrence of a class</a:t>
            </a:r>
          </a:p>
          <a:p>
            <a:pPr lvl="2">
              <a:lnSpc>
                <a:spcPct val="80000"/>
              </a:lnSpc>
            </a:pPr>
            <a:endParaRPr lang="en-GB" sz="2400" dirty="0"/>
          </a:p>
          <a:p>
            <a:pPr marL="228600" lvl="1" indent="0">
              <a:lnSpc>
                <a:spcPct val="80000"/>
              </a:lnSpc>
              <a:buNone/>
            </a:pPr>
            <a:endParaRPr lang="en-GB" sz="2800" dirty="0"/>
          </a:p>
          <a:p>
            <a:pPr lvl="1">
              <a:lnSpc>
                <a:spcPct val="80000"/>
              </a:lnSpc>
            </a:pPr>
            <a:endParaRPr lang="en-GB" sz="2800" dirty="0"/>
          </a:p>
          <a:p>
            <a:pPr marL="457200" lvl="2" indent="0">
              <a:lnSpc>
                <a:spcPct val="80000"/>
              </a:lnSpc>
              <a:buNone/>
            </a:pP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8965738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E9452F-C617-4152-876C-4FE32D8F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48285"/>
          </a:xfrm>
        </p:spPr>
        <p:txBody>
          <a:bodyPr>
            <a:normAutofit fontScale="90000"/>
          </a:bodyPr>
          <a:lstStyle/>
          <a:p>
            <a:r>
              <a:rPr lang="en-GB" dirty="0"/>
              <a:t>TOOLS USED: TUTORIAL &amp; RESEARCH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1CF30E-CB5A-4198-85FB-7EB374851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688841"/>
            <a:ext cx="10325000" cy="4215726"/>
          </a:xfrm>
          <a:noFill/>
          <a:ln>
            <a:noFill/>
          </a:ln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GB" sz="2800" dirty="0">
                <a:hlinkClick r:id="rId2"/>
              </a:rPr>
              <a:t>https://www.geeksforgeeks.org/</a:t>
            </a:r>
            <a:endParaRPr lang="en-GB" sz="2800" dirty="0"/>
          </a:p>
          <a:p>
            <a:pPr lvl="1">
              <a:lnSpc>
                <a:spcPct val="80000"/>
              </a:lnSpc>
            </a:pPr>
            <a:endParaRPr lang="en-GB" sz="2800" dirty="0"/>
          </a:p>
          <a:p>
            <a:pPr lvl="1">
              <a:lnSpc>
                <a:spcPct val="80000"/>
              </a:lnSpc>
            </a:pPr>
            <a:r>
              <a:rPr lang="en-GB" sz="2800" dirty="0">
                <a:hlinkClick r:id="rId3"/>
              </a:rPr>
              <a:t>https://stackoverflow.com/</a:t>
            </a:r>
            <a:endParaRPr lang="en-GB" sz="2800" dirty="0"/>
          </a:p>
          <a:p>
            <a:pPr marL="457200" lvl="2" indent="0">
              <a:lnSpc>
                <a:spcPct val="80000"/>
              </a:lnSpc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550852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8464FC-BA67-4F51-9FF7-DBE25BC1B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E03DB2-550B-4724-AED9-6CDD8791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6465A54-5573-484E-B100-DD573A200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3FE72B0-EFA3-4014-8CDC-1C287601B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F760997-975D-4B2C-8156-B7D50D003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B6F8662-B246-4822-9C58-17B716C15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4A646E-FE31-4A4B-8671-F7388A435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C733733-B757-4917-8037-20B16E42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A78D03B-F6D8-4A21-A4B8-5B61F420C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4D19C5-78BE-416D-93DE-D9D3C66A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F885153-0E8D-4E9D-84C9-72B30A898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E6907E2-1D55-4C28-BFEB-D3DED31F9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3A6CF01-1EE4-4AED-917E-A399E29E8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3D3E530-D97C-46B7-807C-65B63CD05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07659DC-F17B-46DE-AC6E-E17E8365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EAA8CC2-E19B-4B07-BA97-B5C7B978D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9C9D14-88FE-4F59-9041-7FC5FD646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E061BF0-EF9F-44AF-A8CD-67A63ADAE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7D26BEE-06B3-412E-B8E6-6DD4A15EB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D99D3C-C411-4362-A855-0407BAB58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1D83338-69DA-4BD2-9B7B-CF1BC2B69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ADBF0E-FFEA-499B-A3EE-61D967143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B1F6D47-BE03-40C8-93D7-3727C345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8BB3A57-69CE-4A24-9F7D-4C04DDA62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86F159E-685A-4FE9-8883-D9C23B14E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FDB9DB7-21A5-4A0C-9F59-79571BAF6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3893421-FD38-4970-90EF-FBF4E7F7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5253162-5698-4B03-BAB7-2034949EE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3DA1941-59E5-4945-8CF8-FE50F0197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399BEA3-F0ED-4CE7-BE3D-FD9BF7772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D1AE72F-67C2-48F4-BF50-DD80CF4AA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804CC83-E412-4E00-9849-9C2A12D58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32FE619E-19C4-42B9-AB51-CA7CBE37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995623"/>
          </a:xfrm>
          <a:prstGeom prst="flowChartDocumen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Empty office area">
            <a:extLst>
              <a:ext uri="{FF2B5EF4-FFF2-40B4-BE49-F238E27FC236}">
                <a16:creationId xmlns:a16="http://schemas.microsoft.com/office/drawing/2014/main" id="{B6B12B83-C99F-EDAD-FDD3-0C69AF0F6E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9332" r="1" b="32169"/>
          <a:stretch/>
        </p:blipFill>
        <p:spPr>
          <a:xfrm>
            <a:off x="20" y="10"/>
            <a:ext cx="12185128" cy="3944686"/>
          </a:xfrm>
          <a:custGeom>
            <a:avLst/>
            <a:gdLst/>
            <a:ahLst/>
            <a:cxnLst/>
            <a:rect l="l" t="t" r="r" b="b"/>
            <a:pathLst>
              <a:path w="12185148" h="3944696">
                <a:moveTo>
                  <a:pt x="0" y="0"/>
                </a:moveTo>
                <a:lnTo>
                  <a:pt x="12185148" y="0"/>
                </a:lnTo>
                <a:lnTo>
                  <a:pt x="12185148" y="3204268"/>
                </a:lnTo>
                <a:cubicBezTo>
                  <a:pt x="6279648" y="3204268"/>
                  <a:pt x="6095102" y="4350040"/>
                  <a:pt x="547161" y="3790988"/>
                </a:cubicBezTo>
                <a:lnTo>
                  <a:pt x="0" y="3732204"/>
                </a:lnTo>
                <a:close/>
              </a:path>
            </a:pathLst>
          </a:cu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3816CCC-8597-4D4C-9A47-DFF838BE0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753" y="1889480"/>
            <a:ext cx="5900363" cy="142923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160996589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DAE14B-4376-41AF-BAC2-9401E64D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48285"/>
          </a:xfrm>
        </p:spPr>
        <p:txBody>
          <a:bodyPr>
            <a:normAutofit fontScale="90000"/>
          </a:bodyPr>
          <a:lstStyle/>
          <a:p>
            <a:r>
              <a:rPr lang="en-GB" dirty="0"/>
              <a:t>WHAT WAS ACHIEVED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3C5FE2-67F7-4521-B85A-0E750C9AB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688841"/>
            <a:ext cx="10325000" cy="4215726"/>
          </a:xfrm>
          <a:noFill/>
          <a:ln>
            <a:noFill/>
          </a:ln>
        </p:spPr>
        <p:txBody>
          <a:bodyPr>
            <a:normAutofit/>
          </a:bodyPr>
          <a:lstStyle/>
          <a:p>
            <a:pPr marL="457200" lvl="2" indent="0">
              <a:lnSpc>
                <a:spcPct val="80000"/>
              </a:lnSpc>
              <a:buNone/>
            </a:pPr>
            <a:r>
              <a:rPr lang="en-GB" sz="2600" dirty="0"/>
              <a:t>The calculator GUI has been designed and runs without issues</a:t>
            </a:r>
          </a:p>
          <a:p>
            <a:pPr marL="457200" lvl="2" indent="0">
              <a:lnSpc>
                <a:spcPct val="80000"/>
              </a:lnSpc>
              <a:buNone/>
            </a:pPr>
            <a:endParaRPr lang="en-GB" sz="2600" dirty="0"/>
          </a:p>
          <a:p>
            <a:pPr marL="457200" lvl="2" indent="0">
              <a:lnSpc>
                <a:spcPct val="80000"/>
              </a:lnSpc>
              <a:buNone/>
            </a:pPr>
            <a:r>
              <a:rPr lang="en-GB" sz="2600" dirty="0"/>
              <a:t>All libraries included in the program have been used</a:t>
            </a:r>
          </a:p>
          <a:p>
            <a:pPr marL="457200" lvl="2" indent="0">
              <a:lnSpc>
                <a:spcPct val="80000"/>
              </a:lnSpc>
              <a:buNone/>
            </a:pPr>
            <a:endParaRPr lang="en-GB" sz="2600" dirty="0"/>
          </a:p>
          <a:p>
            <a:pPr marL="457200" lvl="2" indent="0">
              <a:lnSpc>
                <a:spcPct val="80000"/>
              </a:lnSpc>
              <a:buNone/>
            </a:pPr>
            <a:r>
              <a:rPr lang="en-GB" sz="2600" dirty="0"/>
              <a:t>A few functionalities other than the mandatory requirements have been added in the program</a:t>
            </a:r>
          </a:p>
          <a:p>
            <a:pPr marL="457200" lvl="2" indent="0">
              <a:lnSpc>
                <a:spcPct val="80000"/>
              </a:lnSpc>
              <a:buNone/>
            </a:pPr>
            <a:endParaRPr lang="en-GB" sz="2600" dirty="0"/>
          </a:p>
          <a:p>
            <a:pPr marL="457200" lvl="2" indent="0">
              <a:lnSpc>
                <a:spcPct val="80000"/>
              </a:lnSpc>
              <a:buNone/>
            </a:pPr>
            <a:r>
              <a:rPr lang="en-GB" sz="2600" dirty="0"/>
              <a:t>Mathematical functions have not been limited to basic operations such as addition, subtraction, multiplication, division(A wide range of operations have been added)</a:t>
            </a:r>
          </a:p>
          <a:p>
            <a:pPr marL="457200" lvl="2" indent="0">
              <a:lnSpc>
                <a:spcPct val="80000"/>
              </a:lnSpc>
              <a:buNone/>
            </a:pPr>
            <a:endParaRPr lang="en-GB" sz="2600" dirty="0"/>
          </a:p>
          <a:p>
            <a:pPr marL="457200" lvl="2" indent="0">
              <a:lnSpc>
                <a:spcPct val="80000"/>
              </a:lnSpc>
              <a:buNone/>
            </a:pP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5233828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3816CCC-8597-4D4C-9A47-DFF838BE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48285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FEATURES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EE364E-B4E3-402B-97B9-70F318383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688841"/>
            <a:ext cx="10325000" cy="4215726"/>
          </a:xfrm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GB" sz="2800" dirty="0"/>
              <a:t>Translucent background</a:t>
            </a:r>
          </a:p>
          <a:p>
            <a:r>
              <a:rPr lang="en-GB" sz="2800" dirty="0"/>
              <a:t>Colours</a:t>
            </a:r>
          </a:p>
          <a:p>
            <a:pPr lvl="1"/>
            <a:r>
              <a:rPr lang="en-GB" sz="2600" dirty="0"/>
              <a:t>(Orange, Gray, Green, Red)</a:t>
            </a:r>
          </a:p>
          <a:p>
            <a:r>
              <a:rPr lang="en-GB" sz="2800" dirty="0"/>
              <a:t>Multithreading</a:t>
            </a:r>
          </a:p>
          <a:p>
            <a:r>
              <a:rPr lang="en-GB" sz="2800" dirty="0"/>
              <a:t>Memory recall(display last results as input and display all results obtained from all operations)</a:t>
            </a:r>
          </a:p>
          <a:p>
            <a:endParaRPr lang="en-GB" dirty="0"/>
          </a:p>
          <a:p>
            <a:r>
              <a:rPr lang="en-GB" dirty="0"/>
              <a:t>Most features will be shown during the demo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580880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3816CCC-8597-4D4C-9A47-DFF838BE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48285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FEATURES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EE364E-B4E3-402B-97B9-70F318383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286" y="2714773"/>
            <a:ext cx="4338734" cy="142845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GB" sz="2800" dirty="0"/>
              <a:t>Importing libraries</a:t>
            </a:r>
          </a:p>
          <a:p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2CD86-94BE-4ABF-B8C3-A7BED2C41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80" y="2303308"/>
            <a:ext cx="5271531" cy="225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616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3816CCC-8597-4D4C-9A47-DFF838BE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48285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FEATURES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EE364E-B4E3-402B-97B9-70F318383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286" y="2714773"/>
            <a:ext cx="4338734" cy="142845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GB" sz="2800" dirty="0"/>
              <a:t>Creating function</a:t>
            </a:r>
          </a:p>
          <a:p>
            <a:endParaRPr lang="en-GB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DF7D50-4BF3-4151-8DFC-A34F4EFC6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80" y="2307790"/>
            <a:ext cx="4034911" cy="134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792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3816CCC-8597-4D4C-9A47-DFF838BE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48285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FEATURES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EE364E-B4E3-402B-97B9-70F318383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345" y="4703595"/>
            <a:ext cx="4338734" cy="142845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GB" sz="2800" dirty="0"/>
              <a:t>Class method creation</a:t>
            </a:r>
          </a:p>
          <a:p>
            <a:endParaRPr lang="en-GB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33421-F04D-492E-AFDC-2E95FF7C1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80" y="2155401"/>
            <a:ext cx="7580847" cy="212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880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3816CCC-8597-4D4C-9A47-DFF838BE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48285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FEATURES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EE364E-B4E3-402B-97B9-70F318383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286" y="2714773"/>
            <a:ext cx="4338734" cy="142845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GB" sz="2800" dirty="0"/>
              <a:t>Creating the frames of the calculator</a:t>
            </a:r>
          </a:p>
          <a:p>
            <a:endParaRPr lang="en-GB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8D8E0-6F84-4EE4-A079-A76DEE8E8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80" y="1474236"/>
            <a:ext cx="4239891" cy="49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272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3816CCC-8597-4D4C-9A47-DFF838BE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48285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C542A9-DF82-409D-BFF9-0C082D98C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80" y="1874128"/>
            <a:ext cx="5915851" cy="371526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31E558-0A83-4A69-B625-44A7656B7337}"/>
              </a:ext>
            </a:extLst>
          </p:cNvPr>
          <p:cNvSpPr txBox="1">
            <a:spLocks/>
          </p:cNvSpPr>
          <p:nvPr/>
        </p:nvSpPr>
        <p:spPr>
          <a:xfrm>
            <a:off x="7162187" y="2714773"/>
            <a:ext cx="4338734" cy="142845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Creating GUI buttons</a:t>
            </a:r>
          </a:p>
        </p:txBody>
      </p:sp>
    </p:spTree>
    <p:extLst>
      <p:ext uri="{BB962C8B-B14F-4D97-AF65-F5344CB8AC3E}">
        <p14:creationId xmlns:p14="http://schemas.microsoft.com/office/powerpoint/2010/main" val="24958800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3816CCC-8597-4D4C-9A47-DFF838BE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48285"/>
          </a:xfrm>
        </p:spPr>
        <p:txBody>
          <a:bodyPr>
            <a:normAutofit fontScale="90000"/>
          </a:bodyPr>
          <a:lstStyle/>
          <a:p>
            <a:r>
              <a:rPr lang="en-GB" dirty="0"/>
              <a:t>TABLE OF CONTENT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EE364E-B4E3-402B-97B9-70F318383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688841"/>
            <a:ext cx="10325000" cy="421572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GB" sz="2800" dirty="0"/>
              <a:t>INTRODUCTION</a:t>
            </a:r>
          </a:p>
          <a:p>
            <a:r>
              <a:rPr lang="en-GB" sz="2800" dirty="0"/>
              <a:t>TOOLS</a:t>
            </a:r>
          </a:p>
          <a:p>
            <a:r>
              <a:rPr lang="en-GB" sz="2800" dirty="0"/>
              <a:t>PROJECT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196167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3816CCC-8597-4D4C-9A47-DFF838BE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48285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FEATURES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EE364E-B4E3-402B-97B9-70F318383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4235" y="2338234"/>
            <a:ext cx="4711785" cy="218152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GB" sz="2800" dirty="0"/>
              <a:t>Importing an image to use as the delete icon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8FA68-58AB-43A0-8BD8-6A8BFEFC1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80" y="2338235"/>
            <a:ext cx="4610743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181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3816CCC-8597-4D4C-9A47-DFF838BE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48285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2708E-DEF4-4DE1-BDF4-625345822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80" y="1580891"/>
            <a:ext cx="5048955" cy="369621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39B185E-8A02-469D-B2F6-4E2A3BD2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286" y="2714772"/>
            <a:ext cx="4338734" cy="142845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GB" sz="2800" dirty="0"/>
              <a:t>Creating and starting threads</a:t>
            </a:r>
          </a:p>
        </p:txBody>
      </p:sp>
    </p:spTree>
    <p:extLst>
      <p:ext uri="{BB962C8B-B14F-4D97-AF65-F5344CB8AC3E}">
        <p14:creationId xmlns:p14="http://schemas.microsoft.com/office/powerpoint/2010/main" val="8607033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3816CCC-8597-4D4C-9A47-DFF838BE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48285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FEATURES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39B185E-8A02-469D-B2F6-4E2A3BD2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286" y="2714772"/>
            <a:ext cx="4338734" cy="142845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GB" sz="2800" dirty="0"/>
              <a:t>Creating instance of class and GUI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DAA9D1-08BD-493D-8B33-CBF534F9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80" y="2302610"/>
            <a:ext cx="4127924" cy="225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175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3816CCC-8597-4D4C-9A47-DFF838BE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48285"/>
          </a:xfrm>
        </p:spPr>
        <p:txBody>
          <a:bodyPr>
            <a:normAutofit fontScale="90000"/>
          </a:bodyPr>
          <a:lstStyle/>
          <a:p>
            <a:r>
              <a:rPr lang="en-GB" dirty="0"/>
              <a:t>ACKNOWLEDGEMENT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EE364E-B4E3-402B-97B9-70F318383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688841"/>
            <a:ext cx="10325000" cy="421572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GB" sz="2800" dirty="0"/>
              <a:t>We would like to thank Mrinal Sharma for his assistance in helping us develop this program</a:t>
            </a:r>
          </a:p>
        </p:txBody>
      </p:sp>
    </p:spTree>
    <p:extLst>
      <p:ext uri="{BB962C8B-B14F-4D97-AF65-F5344CB8AC3E}">
        <p14:creationId xmlns:p14="http://schemas.microsoft.com/office/powerpoint/2010/main" val="6642319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8464FC-BA67-4F51-9FF7-DBE25BC1B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E03DB2-550B-4724-AED9-6CDD8791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6465A54-5573-484E-B100-DD573A200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3FE72B0-EFA3-4014-8CDC-1C287601B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F760997-975D-4B2C-8156-B7D50D003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B6F8662-B246-4822-9C58-17B716C15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4A646E-FE31-4A4B-8671-F7388A435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C733733-B757-4917-8037-20B16E42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A78D03B-F6D8-4A21-A4B8-5B61F420C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4D19C5-78BE-416D-93DE-D9D3C66A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F885153-0E8D-4E9D-84C9-72B30A898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E6907E2-1D55-4C28-BFEB-D3DED31F9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3A6CF01-1EE4-4AED-917E-A399E29E8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3D3E530-D97C-46B7-807C-65B63CD05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07659DC-F17B-46DE-AC6E-E17E8365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EAA8CC2-E19B-4B07-BA97-B5C7B978D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9C9D14-88FE-4F59-9041-7FC5FD646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E061BF0-EF9F-44AF-A8CD-67A63ADAE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7D26BEE-06B3-412E-B8E6-6DD4A15EB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D99D3C-C411-4362-A855-0407BAB58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1D83338-69DA-4BD2-9B7B-CF1BC2B69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ADBF0E-FFEA-499B-A3EE-61D967143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B1F6D47-BE03-40C8-93D7-3727C345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8BB3A57-69CE-4A24-9F7D-4C04DDA62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86F159E-685A-4FE9-8883-D9C23B14E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FDB9DB7-21A5-4A0C-9F59-79571BAF6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3893421-FD38-4970-90EF-FBF4E7F7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5253162-5698-4B03-BAB7-2034949EE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3DA1941-59E5-4945-8CF8-FE50F0197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399BEA3-F0ED-4CE7-BE3D-FD9BF7772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D1AE72F-67C2-48F4-BF50-DD80CF4AA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804CC83-E412-4E00-9849-9C2A12D58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32FE619E-19C4-42B9-AB51-CA7CBE37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995623"/>
          </a:xfrm>
          <a:prstGeom prst="flowChartDocumen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Empty office area">
            <a:extLst>
              <a:ext uri="{FF2B5EF4-FFF2-40B4-BE49-F238E27FC236}">
                <a16:creationId xmlns:a16="http://schemas.microsoft.com/office/drawing/2014/main" id="{B6B12B83-C99F-EDAD-FDD3-0C69AF0F6E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9332" r="1" b="32169"/>
          <a:stretch/>
        </p:blipFill>
        <p:spPr>
          <a:xfrm>
            <a:off x="20" y="10"/>
            <a:ext cx="12185128" cy="3944686"/>
          </a:xfrm>
          <a:custGeom>
            <a:avLst/>
            <a:gdLst/>
            <a:ahLst/>
            <a:cxnLst/>
            <a:rect l="l" t="t" r="r" b="b"/>
            <a:pathLst>
              <a:path w="12185148" h="3944696">
                <a:moveTo>
                  <a:pt x="0" y="0"/>
                </a:moveTo>
                <a:lnTo>
                  <a:pt x="12185148" y="0"/>
                </a:lnTo>
                <a:lnTo>
                  <a:pt x="12185148" y="3204268"/>
                </a:lnTo>
                <a:cubicBezTo>
                  <a:pt x="6279648" y="3204268"/>
                  <a:pt x="6095102" y="4350040"/>
                  <a:pt x="547161" y="3790988"/>
                </a:cubicBezTo>
                <a:lnTo>
                  <a:pt x="0" y="3732204"/>
                </a:lnTo>
                <a:close/>
              </a:path>
            </a:pathLst>
          </a:cu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3816CCC-8597-4D4C-9A47-DFF838BE0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753" y="1889480"/>
            <a:ext cx="5900363" cy="142923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02300156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700B-1E7D-4B72-9E11-F9865A88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48285"/>
          </a:xfrm>
        </p:spPr>
        <p:txBody>
          <a:bodyPr>
            <a:normAutofit fontScale="90000"/>
          </a:bodyPr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D238C-4799-4F6D-9937-8BA8301B1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688841"/>
            <a:ext cx="5404921" cy="421572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GB" sz="2800" dirty="0"/>
              <a:t>Design a basic calculator, with a fully functional GUI</a:t>
            </a:r>
          </a:p>
        </p:txBody>
      </p:sp>
      <p:pic>
        <p:nvPicPr>
          <p:cNvPr id="1026" name="Picture 2" descr="Top 5 Hidden Features on macOS Calculator | by MING | Mac O'Clock | Medium">
            <a:extLst>
              <a:ext uri="{FF2B5EF4-FFF2-40B4-BE49-F238E27FC236}">
                <a16:creationId xmlns:a16="http://schemas.microsoft.com/office/drawing/2014/main" id="{10ABF238-5748-4605-BA61-444C1A3D8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5502"/>
            <a:ext cx="5137668" cy="646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7175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700B-1E7D-4B72-9E11-F9865A88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48285"/>
          </a:xfrm>
        </p:spPr>
        <p:txBody>
          <a:bodyPr>
            <a:normAutofit fontScale="90000"/>
          </a:bodyPr>
          <a:lstStyle/>
          <a:p>
            <a:r>
              <a:rPr lang="en-GB" dirty="0"/>
              <a:t>WHAT WAS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D238C-4799-4F6D-9937-8BA8301B1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688841"/>
            <a:ext cx="10325000" cy="421572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GB" sz="2800" dirty="0"/>
              <a:t>Discuss the mathematical functions to be added</a:t>
            </a:r>
          </a:p>
          <a:p>
            <a:r>
              <a:rPr lang="en-GB" sz="2800" dirty="0"/>
              <a:t>Design the layout of the calculator</a:t>
            </a:r>
          </a:p>
          <a:p>
            <a:pPr lvl="1">
              <a:lnSpc>
                <a:spcPct val="80000"/>
              </a:lnSpc>
            </a:pPr>
            <a:r>
              <a:rPr lang="en-GB" sz="2600" dirty="0"/>
              <a:t>Where will the buttons be placed?</a:t>
            </a:r>
          </a:p>
          <a:p>
            <a:pPr marL="228600" lvl="1" indent="0">
              <a:lnSpc>
                <a:spcPct val="80000"/>
              </a:lnSpc>
              <a:buNone/>
            </a:pPr>
            <a:r>
              <a:rPr lang="en-GB" sz="2600" dirty="0"/>
              <a:t>e.g. Number pad is placed to the right</a:t>
            </a:r>
          </a:p>
          <a:p>
            <a:r>
              <a:rPr lang="en-GB" sz="2800" dirty="0"/>
              <a:t>Discuss the appearance of the calculator</a:t>
            </a:r>
          </a:p>
          <a:p>
            <a:pPr lvl="1">
              <a:lnSpc>
                <a:spcPct val="80000"/>
              </a:lnSpc>
            </a:pPr>
            <a:r>
              <a:rPr lang="en-GB" sz="2600" dirty="0"/>
              <a:t>Size of calculator GUI frame</a:t>
            </a:r>
          </a:p>
          <a:p>
            <a:pPr lvl="1">
              <a:lnSpc>
                <a:spcPct val="80000"/>
              </a:lnSpc>
            </a:pPr>
            <a:r>
              <a:rPr lang="en-GB" sz="2600" dirty="0"/>
              <a:t>Size of buttons</a:t>
            </a:r>
          </a:p>
          <a:p>
            <a:pPr lvl="1">
              <a:lnSpc>
                <a:spcPct val="80000"/>
              </a:lnSpc>
            </a:pPr>
            <a:r>
              <a:rPr lang="en-GB" sz="2600" dirty="0"/>
              <a:t>Colours to use</a:t>
            </a:r>
          </a:p>
          <a:p>
            <a:pPr lvl="1">
              <a:lnSpc>
                <a:spcPct val="80000"/>
              </a:lnSpc>
            </a:pP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0472402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700B-1E7D-4B72-9E11-F9865A88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48285"/>
          </a:xfrm>
        </p:spPr>
        <p:txBody>
          <a:bodyPr>
            <a:normAutofit fontScale="90000"/>
          </a:bodyPr>
          <a:lstStyle/>
          <a:p>
            <a:r>
              <a:rPr lang="en-GB" dirty="0"/>
              <a:t>TEAM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D238C-4799-4F6D-9937-8BA8301B1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688841"/>
            <a:ext cx="10325000" cy="4215726"/>
          </a:xfrm>
          <a:noFill/>
          <a:ln>
            <a:noFill/>
          </a:ln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GB" sz="2800" dirty="0"/>
              <a:t>Creating the class and buttons</a:t>
            </a:r>
          </a:p>
          <a:p>
            <a:pPr lvl="1">
              <a:lnSpc>
                <a:spcPct val="80000"/>
              </a:lnSpc>
            </a:pPr>
            <a:endParaRPr lang="en-GB" sz="2800" dirty="0"/>
          </a:p>
          <a:p>
            <a:pPr lvl="1">
              <a:lnSpc>
                <a:spcPct val="80000"/>
              </a:lnSpc>
            </a:pPr>
            <a:r>
              <a:rPr lang="en-GB" sz="2800" dirty="0"/>
              <a:t>Creating the math formula functions for trigonometric operations (sin, cos, tan, sinh, cosh, tanh)</a:t>
            </a:r>
          </a:p>
          <a:p>
            <a:pPr lvl="1">
              <a:lnSpc>
                <a:spcPct val="80000"/>
              </a:lnSpc>
            </a:pPr>
            <a:r>
              <a:rPr lang="en-GB" sz="2800" dirty="0"/>
              <a:t>Creating the threads</a:t>
            </a:r>
          </a:p>
          <a:p>
            <a:pPr marL="228600" lvl="1" indent="0">
              <a:lnSpc>
                <a:spcPct val="80000"/>
              </a:lnSpc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32739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8464FC-BA67-4F51-9FF7-DBE25BC1B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E03DB2-550B-4724-AED9-6CDD8791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6465A54-5573-484E-B100-DD573A200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3FE72B0-EFA3-4014-8CDC-1C287601B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F760997-975D-4B2C-8156-B7D50D003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B6F8662-B246-4822-9C58-17B716C15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4A646E-FE31-4A4B-8671-F7388A435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C733733-B757-4917-8037-20B16E42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A78D03B-F6D8-4A21-A4B8-5B61F420C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4D19C5-78BE-416D-93DE-D9D3C66A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F885153-0E8D-4E9D-84C9-72B30A898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E6907E2-1D55-4C28-BFEB-D3DED31F9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3A6CF01-1EE4-4AED-917E-A399E29E8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3D3E530-D97C-46B7-807C-65B63CD05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07659DC-F17B-46DE-AC6E-E17E8365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EAA8CC2-E19B-4B07-BA97-B5C7B978D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9C9D14-88FE-4F59-9041-7FC5FD646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E061BF0-EF9F-44AF-A8CD-67A63ADAE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7D26BEE-06B3-412E-B8E6-6DD4A15EB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D99D3C-C411-4362-A855-0407BAB58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1D83338-69DA-4BD2-9B7B-CF1BC2B69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ADBF0E-FFEA-499B-A3EE-61D967143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B1F6D47-BE03-40C8-93D7-3727C345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8BB3A57-69CE-4A24-9F7D-4C04DDA62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86F159E-685A-4FE9-8883-D9C23B14E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FDB9DB7-21A5-4A0C-9F59-79571BAF6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3893421-FD38-4970-90EF-FBF4E7F7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5253162-5698-4B03-BAB7-2034949EE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3DA1941-59E5-4945-8CF8-FE50F0197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399BEA3-F0ED-4CE7-BE3D-FD9BF7772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D1AE72F-67C2-48F4-BF50-DD80CF4AA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804CC83-E412-4E00-9849-9C2A12D58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32FE619E-19C4-42B9-AB51-CA7CBE37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995623"/>
          </a:xfrm>
          <a:prstGeom prst="flowChartDocumen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Empty office area">
            <a:extLst>
              <a:ext uri="{FF2B5EF4-FFF2-40B4-BE49-F238E27FC236}">
                <a16:creationId xmlns:a16="http://schemas.microsoft.com/office/drawing/2014/main" id="{B6B12B83-C99F-EDAD-FDD3-0C69AF0F6E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9332" r="1" b="32169"/>
          <a:stretch/>
        </p:blipFill>
        <p:spPr>
          <a:xfrm>
            <a:off x="20" y="10"/>
            <a:ext cx="12185128" cy="3944686"/>
          </a:xfrm>
          <a:custGeom>
            <a:avLst/>
            <a:gdLst/>
            <a:ahLst/>
            <a:cxnLst/>
            <a:rect l="l" t="t" r="r" b="b"/>
            <a:pathLst>
              <a:path w="12185148" h="3944696">
                <a:moveTo>
                  <a:pt x="0" y="0"/>
                </a:moveTo>
                <a:lnTo>
                  <a:pt x="12185148" y="0"/>
                </a:lnTo>
                <a:lnTo>
                  <a:pt x="12185148" y="3204268"/>
                </a:lnTo>
                <a:cubicBezTo>
                  <a:pt x="6279648" y="3204268"/>
                  <a:pt x="6095102" y="4350040"/>
                  <a:pt x="547161" y="3790988"/>
                </a:cubicBezTo>
                <a:lnTo>
                  <a:pt x="0" y="3732204"/>
                </a:lnTo>
                <a:close/>
              </a:path>
            </a:pathLst>
          </a:cu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3816CCC-8597-4D4C-9A47-DFF838BE0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753" y="1889480"/>
            <a:ext cx="5900363" cy="142923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53744649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E9452F-C617-4152-876C-4FE32D8F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48285"/>
          </a:xfrm>
        </p:spPr>
        <p:txBody>
          <a:bodyPr>
            <a:normAutofit fontScale="90000"/>
          </a:bodyPr>
          <a:lstStyle/>
          <a:p>
            <a:r>
              <a:rPr lang="en-GB" dirty="0"/>
              <a:t>TOOLS USED: LIBRARIES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1CF30E-CB5A-4198-85FB-7EB374851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688841"/>
            <a:ext cx="10325000" cy="4215726"/>
          </a:xfrm>
          <a:noFill/>
          <a:ln>
            <a:noFill/>
          </a:ln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GB" sz="2800" dirty="0" err="1"/>
              <a:t>tkinter</a:t>
            </a:r>
            <a:endParaRPr lang="en-GB" sz="2800" dirty="0"/>
          </a:p>
          <a:p>
            <a:pPr lvl="2">
              <a:lnSpc>
                <a:spcPct val="80000"/>
              </a:lnSpc>
            </a:pPr>
            <a:r>
              <a:rPr lang="en-GB" sz="2400" dirty="0"/>
              <a:t>Library that allows us to create a GUI</a:t>
            </a:r>
          </a:p>
          <a:p>
            <a:pPr lvl="1">
              <a:lnSpc>
                <a:spcPct val="80000"/>
              </a:lnSpc>
            </a:pPr>
            <a:endParaRPr lang="en-GB" sz="2800" dirty="0"/>
          </a:p>
          <a:p>
            <a:pPr lvl="1">
              <a:lnSpc>
                <a:spcPct val="80000"/>
              </a:lnSpc>
            </a:pPr>
            <a:r>
              <a:rPr lang="en-GB" sz="2800" dirty="0"/>
              <a:t>Pillow</a:t>
            </a:r>
          </a:p>
          <a:p>
            <a:pPr lvl="2">
              <a:lnSpc>
                <a:spcPct val="80000"/>
              </a:lnSpc>
            </a:pPr>
            <a:r>
              <a:rPr lang="en-GB" sz="2400" dirty="0"/>
              <a:t>Library pillow has been used to insert an image in the GUI</a:t>
            </a:r>
          </a:p>
          <a:p>
            <a:pPr lvl="2">
              <a:lnSpc>
                <a:spcPct val="80000"/>
              </a:lnSpc>
            </a:pPr>
            <a:endParaRPr lang="en-GB" sz="2400" dirty="0"/>
          </a:p>
          <a:p>
            <a:pPr lvl="1">
              <a:lnSpc>
                <a:spcPct val="80000"/>
              </a:lnSpc>
            </a:pPr>
            <a:r>
              <a:rPr lang="en-GB" sz="2800" dirty="0" err="1"/>
              <a:t>Tkmacosx</a:t>
            </a:r>
            <a:endParaRPr lang="en-GB" sz="2800" dirty="0"/>
          </a:p>
          <a:p>
            <a:pPr lvl="2">
              <a:lnSpc>
                <a:spcPct val="80000"/>
              </a:lnSpc>
            </a:pPr>
            <a:r>
              <a:rPr lang="en-GB" sz="2400" dirty="0"/>
              <a:t>This library allows for the change in background colour of a button in mac </a:t>
            </a:r>
            <a:r>
              <a:rPr lang="en-GB" sz="2400" dirty="0" err="1"/>
              <a:t>os</a:t>
            </a:r>
            <a:endParaRPr lang="en-GB" sz="2400" dirty="0"/>
          </a:p>
          <a:p>
            <a:pPr lvl="1">
              <a:lnSpc>
                <a:spcPct val="80000"/>
              </a:lnSpc>
            </a:pPr>
            <a:endParaRPr lang="en-GB" sz="2800" dirty="0"/>
          </a:p>
          <a:p>
            <a:pPr lvl="1">
              <a:lnSpc>
                <a:spcPct val="80000"/>
              </a:lnSpc>
            </a:pPr>
            <a:endParaRPr lang="en-GB" sz="2800" dirty="0"/>
          </a:p>
          <a:p>
            <a:pPr marL="457200" lvl="2" indent="0">
              <a:lnSpc>
                <a:spcPct val="80000"/>
              </a:lnSpc>
              <a:buNone/>
            </a:pP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1208275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E9452F-C617-4152-876C-4FE32D8F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48285"/>
          </a:xfrm>
        </p:spPr>
        <p:txBody>
          <a:bodyPr>
            <a:normAutofit fontScale="90000"/>
          </a:bodyPr>
          <a:lstStyle/>
          <a:p>
            <a:r>
              <a:rPr lang="en-GB" dirty="0"/>
              <a:t>TOOLS USED: LIBRARIES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1CF30E-CB5A-4198-85FB-7EB374851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688841"/>
            <a:ext cx="10325000" cy="4215726"/>
          </a:xfrm>
          <a:noFill/>
          <a:ln>
            <a:noFill/>
          </a:ln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GB" sz="2800" dirty="0"/>
              <a:t>threading</a:t>
            </a:r>
          </a:p>
          <a:p>
            <a:pPr lvl="2">
              <a:lnSpc>
                <a:spcPct val="80000"/>
              </a:lnSpc>
            </a:pPr>
            <a:r>
              <a:rPr lang="en-GB" sz="2400" dirty="0"/>
              <a:t>Library that allows creation of threads that permits simultaneous output of multiple lines of code </a:t>
            </a:r>
          </a:p>
          <a:p>
            <a:pPr lvl="1">
              <a:lnSpc>
                <a:spcPct val="80000"/>
              </a:lnSpc>
            </a:pPr>
            <a:endParaRPr lang="en-GB" sz="2800" dirty="0"/>
          </a:p>
          <a:p>
            <a:pPr lvl="1">
              <a:lnSpc>
                <a:spcPct val="80000"/>
              </a:lnSpc>
            </a:pPr>
            <a:r>
              <a:rPr lang="en-GB" sz="2800" dirty="0"/>
              <a:t>math</a:t>
            </a:r>
          </a:p>
          <a:p>
            <a:pPr lvl="2">
              <a:lnSpc>
                <a:spcPct val="80000"/>
              </a:lnSpc>
            </a:pPr>
            <a:r>
              <a:rPr lang="en-GB" sz="2400" dirty="0"/>
              <a:t>Library that makes more mathematical functions available for use</a:t>
            </a:r>
          </a:p>
          <a:p>
            <a:pPr lvl="2">
              <a:lnSpc>
                <a:spcPct val="80000"/>
              </a:lnSpc>
            </a:pPr>
            <a:endParaRPr lang="en-GB" sz="2400" dirty="0"/>
          </a:p>
          <a:p>
            <a:pPr marL="228600" lvl="1" indent="0">
              <a:lnSpc>
                <a:spcPct val="80000"/>
              </a:lnSpc>
              <a:buNone/>
            </a:pPr>
            <a:endParaRPr lang="en-GB" sz="2800" dirty="0"/>
          </a:p>
          <a:p>
            <a:pPr lvl="1">
              <a:lnSpc>
                <a:spcPct val="80000"/>
              </a:lnSpc>
            </a:pPr>
            <a:endParaRPr lang="en-GB" sz="2800" dirty="0"/>
          </a:p>
          <a:p>
            <a:pPr marL="457200" lvl="2" indent="0">
              <a:lnSpc>
                <a:spcPct val="80000"/>
              </a:lnSpc>
              <a:buNone/>
            </a:pP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4086077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Cosine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826</TotalTime>
  <Words>428</Words>
  <Application>Microsoft Office PowerPoint</Application>
  <PresentationFormat>Widescreen</PresentationFormat>
  <Paragraphs>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Grandview</vt:lpstr>
      <vt:lpstr>Wingdings</vt:lpstr>
      <vt:lpstr>CosineVTI</vt:lpstr>
      <vt:lpstr>PARKE ALEXANDER SHEKHAR (M00832048) VISHEK RAMGOLAM(M00851334)  CST 1500 COMPUTER SYSTEMS ARCHITECTURE AND OPERATING SYSTEMS   22 MARCH 2022</vt:lpstr>
      <vt:lpstr>TABLE OF CONTENT</vt:lpstr>
      <vt:lpstr>INTRODUCTION</vt:lpstr>
      <vt:lpstr>TASK</vt:lpstr>
      <vt:lpstr>WHAT WAS DONE?</vt:lpstr>
      <vt:lpstr>TEAM STRUCTURE</vt:lpstr>
      <vt:lpstr>TOOLS</vt:lpstr>
      <vt:lpstr>TOOLS USED: LIBRARIES</vt:lpstr>
      <vt:lpstr>TOOLS USED: LIBRARIES</vt:lpstr>
      <vt:lpstr>TOOLS USED: METHODS</vt:lpstr>
      <vt:lpstr>TOOLS USED: TUTORIAL &amp; RESEARCH</vt:lpstr>
      <vt:lpstr>PROJECT</vt:lpstr>
      <vt:lpstr>WHAT WAS ACHIEVED</vt:lpstr>
      <vt:lpstr>PROJECT FEATURES</vt:lpstr>
      <vt:lpstr>PROJECT FEATURES</vt:lpstr>
      <vt:lpstr>PROJECT FEATURES</vt:lpstr>
      <vt:lpstr>PROJECT FEATURES</vt:lpstr>
      <vt:lpstr>PROJECT FEATURES</vt:lpstr>
      <vt:lpstr>PROJECT FEATURES</vt:lpstr>
      <vt:lpstr>PROJECT FEATURES</vt:lpstr>
      <vt:lpstr>PROJECT FEATURES</vt:lpstr>
      <vt:lpstr>PROJECT FEATURES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PARKE ALEXANDER SHEKHAR (M00832048) VISHEK RAMGOLAM()  CST 1500 COMPUTER SYSTEMS ARCHITECTURE AND OPERATING SYSTEMS   23 MARCH 2022</dc:title>
  <dc:creator>Alexander Shekhar Parke</dc:creator>
  <cp:lastModifiedBy>Alexander Shekhar Parke</cp:lastModifiedBy>
  <cp:revision>1</cp:revision>
  <dcterms:created xsi:type="dcterms:W3CDTF">2022-03-20T14:09:32Z</dcterms:created>
  <dcterms:modified xsi:type="dcterms:W3CDTF">2022-03-22T07:24:02Z</dcterms:modified>
</cp:coreProperties>
</file>