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75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4539-3BA3-004A-BF5E-248819EB2C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6B50-C74C-4149-BAC8-989C2355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F748F-F51D-1F47-A524-D75FB36C3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0235-7463-A711-02CA-00824C234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FE966-B351-B551-D743-23E205F8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661E-FC34-53E8-F3B2-EAD1E58B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F388-84FE-BDDA-FC17-609B1DC2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0D32-2682-A383-9C25-3F8A4F4E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2BA8-6B20-000D-13E6-173FA96A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A09A-FCA5-C120-EC5B-D61D77E3E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EC37-E9C3-A41D-4238-C46B7260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2FED-E693-AF8C-C7CF-9BE52CC5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26B3-8180-A090-FE7E-64DE325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5D1B9-C79C-3DAC-D2A0-15AD4455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B38E-82FD-A8EA-A1BD-B835D960B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AF81-5C72-10B2-1A4B-264A73FA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AED0-0749-F154-80C0-4AF91841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F3AF-9E14-B790-457A-F8D2D8FC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9EC0-E921-FA04-1353-3648F7FF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CA63-4013-C10B-2313-E78EDB46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35BB-01FB-55E7-C27C-3D064527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5261-EA2B-D68B-68D9-DDF6CC78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6BCD-740A-A3BB-4029-60478877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56FB-8263-B5CA-1191-F17F7A76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B57E-541D-0D3C-3B27-16B43FB0B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0DE4-B23D-6CD1-64B4-B69AF26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7628-19BF-6FEE-E296-49868BE0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89ED-DC03-14A8-6032-E4F272C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6D80-4E53-A553-BAA4-D4E2DA34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5D63-A69C-394F-B399-230ADF66D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7D6F7-6033-D321-C215-BC8FA08A0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9E394-7BAE-8163-227D-6790BE1E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7FA9-DE8F-D48C-72B1-8FD1DEDE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A736-7C81-2D1E-5870-CFE43DA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52DD-FDC8-F73D-9349-57FD2B32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7AA4-137D-3BC9-BDA8-245B4038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C00CD-39FD-7DCF-89C1-E0B2FFDFC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C5C5C-372C-1B50-5BA2-13A6195AA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4FAEB-454E-4270-AC28-86541B67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13E1B-9319-0ABC-CEA6-E8888D90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3D4E3-62EE-C512-3DBE-DA7E5358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FD377-71A2-E905-EFC4-915E17C9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5005-C79F-A08A-9D15-59893785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F20AE-4FE2-DC5D-A6BD-DC88A223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9C9C-CFBB-733C-7A9E-48B599D4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81027-D04C-C27C-8122-BDDA6486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B4226-3373-07EC-DD74-71B1D531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23145-D02C-43D8-5653-6F0D37AE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C9074-6368-ACE1-393F-F7369092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7EE6-1AC0-EAD3-6802-C511A34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1354-488A-40A8-F2E8-45C3DE28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CE4EE-7D03-86F5-7EB1-31EDC5090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B44FD-C12E-63FC-022D-09DDF4C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0154F-6398-4B00-E6F4-54E9AF54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7D977-25BD-ED81-C6A0-6EF87FD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C15-D2A7-C7D7-8101-3F2B7EA7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C917D-5B45-5462-DA35-4A3A8E27D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FF190-D15C-ABF1-287D-30F018B4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953BC-5E5F-F910-90AE-0AB5E45B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9202-D284-ABB4-8837-10895138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206F-FAC8-E15E-E44F-E917A0FA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02A74-F680-362D-C781-9BEEFC75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81E4-9403-77F4-EAF2-6933F92E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173B-FD84-C6AF-7E4F-B0C55313C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BC43-80A2-AB49-AB95-B401C4A4634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A1A7-A107-5893-8F93-6F52CE8BE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8909-5A49-E341-8266-FCC960ED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2D06-9FBE-574C-BD11-5B54E3B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F33CE-2939-72BC-FDD2-2B519A8695C6}"/>
              </a:ext>
            </a:extLst>
          </p:cNvPr>
          <p:cNvSpPr txBox="1"/>
          <p:nvPr/>
        </p:nvSpPr>
        <p:spPr>
          <a:xfrm>
            <a:off x="1635647" y="3225901"/>
            <a:ext cx="8259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Coordinates changes in GEM, GEF, </a:t>
            </a:r>
            <a:r>
              <a:rPr lang="en-US" sz="3600" b="1" dirty="0" err="1"/>
              <a:t>rds</a:t>
            </a:r>
            <a:r>
              <a:rPr lang="en-US" sz="3600" b="1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468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43F2ED-81CD-51C5-2252-D72709C57DE8}"/>
              </a:ext>
            </a:extLst>
          </p:cNvPr>
          <p:cNvCxnSpPr/>
          <p:nvPr/>
        </p:nvCxnSpPr>
        <p:spPr>
          <a:xfrm>
            <a:off x="0" y="78914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1A3EBD-6605-795B-AB00-F77BB952C6FE}"/>
              </a:ext>
            </a:extLst>
          </p:cNvPr>
          <p:cNvSpPr txBox="1"/>
          <p:nvPr/>
        </p:nvSpPr>
        <p:spPr>
          <a:xfrm>
            <a:off x="3778556" y="219295"/>
            <a:ext cx="394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GEM and GEF file coordinates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FC8C0-CF58-C388-6B16-BAC10DD1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98" y="1234817"/>
            <a:ext cx="2315181" cy="295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6960F-FA92-0D63-83D2-BD6024A63506}"/>
              </a:ext>
            </a:extLst>
          </p:cNvPr>
          <p:cNvSpPr txBox="1"/>
          <p:nvPr/>
        </p:nvSpPr>
        <p:spPr>
          <a:xfrm>
            <a:off x="9098908" y="828327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GEM bin 100</a:t>
            </a:r>
            <a:r>
              <a:rPr lang="en-US" b="1" dirty="0"/>
              <a:t>--</a:t>
            </a:r>
            <a:r>
              <a:rPr lang="en-US" sz="1600" b="1" dirty="0"/>
              <a:t>GEM2RDS</a:t>
            </a:r>
          </a:p>
        </p:txBody>
      </p:sp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75D2265-DB52-5393-5544-A0F23BB6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9" y="1369525"/>
            <a:ext cx="2525545" cy="2551853"/>
          </a:xfrm>
          <a:prstGeom prst="rect">
            <a:avLst/>
          </a:prstGeom>
        </p:spPr>
      </p:pic>
      <p:pic>
        <p:nvPicPr>
          <p:cNvPr id="14" name="Picture 13" descr="A black text with red and white text&#10;&#10;Description automatically generated">
            <a:extLst>
              <a:ext uri="{FF2B5EF4-FFF2-40B4-BE49-F238E27FC236}">
                <a16:creationId xmlns:a16="http://schemas.microsoft.com/office/drawing/2014/main" id="{703AD346-20F4-3567-10E7-C450DAC8E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916" y="1856601"/>
            <a:ext cx="3680537" cy="137793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9430215-5E0A-FE3B-541D-1B8E59BE9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223" y="1460222"/>
            <a:ext cx="2102452" cy="2719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7D8894-4BE2-A410-A881-A288BB2B9A12}"/>
              </a:ext>
            </a:extLst>
          </p:cNvPr>
          <p:cNvSpPr txBox="1"/>
          <p:nvPr/>
        </p:nvSpPr>
        <p:spPr>
          <a:xfrm>
            <a:off x="766050" y="1082955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GEM bin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78051-7D6C-A3DE-7E21-E5172086B8A3}"/>
              </a:ext>
            </a:extLst>
          </p:cNvPr>
          <p:cNvSpPr txBox="1"/>
          <p:nvPr/>
        </p:nvSpPr>
        <p:spPr>
          <a:xfrm>
            <a:off x="3006529" y="1101122"/>
            <a:ext cx="278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GEM bin 100 - </a:t>
            </a:r>
            <a:r>
              <a:rPr lang="en-US" sz="1600" b="1" dirty="0" err="1"/>
              <a:t>stereopy</a:t>
            </a:r>
            <a:endParaRPr 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33A8E6-695F-A23D-1B95-FF90D8D31DC5}"/>
              </a:ext>
            </a:extLst>
          </p:cNvPr>
          <p:cNvSpPr txBox="1"/>
          <p:nvPr/>
        </p:nvSpPr>
        <p:spPr>
          <a:xfrm>
            <a:off x="6371382" y="104051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GEM bin 100 - </a:t>
            </a:r>
            <a:r>
              <a:rPr lang="en-US" sz="1600" b="1" dirty="0" err="1"/>
              <a:t>seurat</a:t>
            </a:r>
            <a:endParaRPr 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8522D-3F20-E337-2BC4-62CB1A1B2993}"/>
              </a:ext>
            </a:extLst>
          </p:cNvPr>
          <p:cNvSpPr txBox="1"/>
          <p:nvPr/>
        </p:nvSpPr>
        <p:spPr>
          <a:xfrm>
            <a:off x="442779" y="4720282"/>
            <a:ext cx="351264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Gef</a:t>
            </a:r>
            <a:r>
              <a:rPr lang="en-US" sz="2400" b="1" dirty="0"/>
              <a:t> bin1</a:t>
            </a:r>
          </a:p>
          <a:p>
            <a:endParaRPr lang="en-US" dirty="0"/>
          </a:p>
          <a:p>
            <a:r>
              <a:rPr lang="en-US" dirty="0" err="1"/>
              <a:t>gef_coordinates</a:t>
            </a:r>
            <a:r>
              <a:rPr lang="en-US" dirty="0"/>
              <a:t>[:,0].min() # 3557</a:t>
            </a:r>
          </a:p>
          <a:p>
            <a:r>
              <a:rPr lang="en-US" dirty="0" err="1"/>
              <a:t>gef_coordinates</a:t>
            </a:r>
            <a:r>
              <a:rPr lang="en-US" dirty="0"/>
              <a:t>[:,0].max() # 20646</a:t>
            </a:r>
          </a:p>
          <a:p>
            <a:r>
              <a:rPr lang="en-US" dirty="0" err="1"/>
              <a:t>gef_coordinates</a:t>
            </a:r>
            <a:r>
              <a:rPr lang="en-US" dirty="0"/>
              <a:t>[:,1].min() # 4324</a:t>
            </a:r>
          </a:p>
          <a:p>
            <a:r>
              <a:rPr lang="en-US" dirty="0" err="1"/>
              <a:t>gef_coordinates</a:t>
            </a:r>
            <a:r>
              <a:rPr lang="en-US" dirty="0"/>
              <a:t>[:,1].max() # 24475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88778-22D4-9AD4-6173-5D142B489EF0}"/>
              </a:ext>
            </a:extLst>
          </p:cNvPr>
          <p:cNvSpPr txBox="1"/>
          <p:nvPr/>
        </p:nvSpPr>
        <p:spPr>
          <a:xfrm>
            <a:off x="4649184" y="4828461"/>
            <a:ext cx="35126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gef_bin100– </a:t>
            </a:r>
            <a:r>
              <a:rPr lang="en-US" sz="2400" b="1" dirty="0" err="1"/>
              <a:t>stereopy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dirty="0" err="1"/>
              <a:t>gef_coordinate</a:t>
            </a:r>
            <a:r>
              <a:rPr lang="en-US" dirty="0"/>
              <a:t>[:,0].min() # 3500</a:t>
            </a:r>
          </a:p>
          <a:p>
            <a:r>
              <a:rPr lang="en-US" dirty="0" err="1"/>
              <a:t>gef_coordinate</a:t>
            </a:r>
            <a:r>
              <a:rPr lang="en-US" dirty="0"/>
              <a:t>[:,0].max() # 20600</a:t>
            </a:r>
          </a:p>
          <a:p>
            <a:r>
              <a:rPr lang="en-US" dirty="0" err="1"/>
              <a:t>gef_coordinate</a:t>
            </a:r>
            <a:r>
              <a:rPr lang="en-US" dirty="0"/>
              <a:t>[:,1].min() # 4300</a:t>
            </a:r>
          </a:p>
          <a:p>
            <a:r>
              <a:rPr lang="en-US" dirty="0" err="1"/>
              <a:t>gef_coordinate</a:t>
            </a:r>
            <a:r>
              <a:rPr lang="en-US" dirty="0"/>
              <a:t>[:,1].max() # 24400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0BC4AB39-2F2D-FBDE-A64D-B0FCDABAE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9822" y="4966555"/>
            <a:ext cx="1447800" cy="18288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3B5DD3-F837-E9C0-F198-2784414B9EB9}"/>
              </a:ext>
            </a:extLst>
          </p:cNvPr>
          <p:cNvCxnSpPr/>
          <p:nvPr/>
        </p:nvCxnSpPr>
        <p:spPr>
          <a:xfrm>
            <a:off x="-20799" y="432676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92DB2D-14B2-7D57-5EC4-5B4598A2FC98}"/>
              </a:ext>
            </a:extLst>
          </p:cNvPr>
          <p:cNvSpPr txBox="1"/>
          <p:nvPr/>
        </p:nvSpPr>
        <p:spPr>
          <a:xfrm>
            <a:off x="8947728" y="4489450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GEF bin100 Seurat</a:t>
            </a:r>
          </a:p>
        </p:txBody>
      </p:sp>
    </p:spTree>
    <p:extLst>
      <p:ext uri="{BB962C8B-B14F-4D97-AF65-F5344CB8AC3E}">
        <p14:creationId xmlns:p14="http://schemas.microsoft.com/office/powerpoint/2010/main" val="13124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43F2ED-81CD-51C5-2252-D72709C57DE8}"/>
              </a:ext>
            </a:extLst>
          </p:cNvPr>
          <p:cNvCxnSpPr/>
          <p:nvPr/>
        </p:nvCxnSpPr>
        <p:spPr>
          <a:xfrm>
            <a:off x="0" y="78914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1A3EBD-6605-795B-AB00-F77BB952C6FE}"/>
              </a:ext>
            </a:extLst>
          </p:cNvPr>
          <p:cNvSpPr txBox="1"/>
          <p:nvPr/>
        </p:nvSpPr>
        <p:spPr>
          <a:xfrm>
            <a:off x="4624554" y="193307"/>
            <a:ext cx="2421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Convert to Seurat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23E6-4393-CD18-81D9-38893F859DDB}"/>
              </a:ext>
            </a:extLst>
          </p:cNvPr>
          <p:cNvSpPr txBox="1"/>
          <p:nvPr/>
        </p:nvSpPr>
        <p:spPr>
          <a:xfrm>
            <a:off x="2121095" y="760351"/>
            <a:ext cx="3023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stereopy</a:t>
            </a:r>
            <a:r>
              <a:rPr lang="en-US" sz="2400" b="1" dirty="0"/>
              <a:t>       0.12.1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6B5A8-D842-F193-C6B0-6D0CAACD3529}"/>
              </a:ext>
            </a:extLst>
          </p:cNvPr>
          <p:cNvSpPr txBox="1"/>
          <p:nvPr/>
        </p:nvSpPr>
        <p:spPr>
          <a:xfrm>
            <a:off x="7525872" y="792198"/>
            <a:ext cx="393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stereopy</a:t>
            </a:r>
            <a:r>
              <a:rPr lang="en-US" sz="2400" b="1" dirty="0"/>
              <a:t>         0.13.0b1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FB8C12-F7FE-BEA9-65DE-91D441E9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5" y="1172609"/>
            <a:ext cx="5926195" cy="549208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BF0D2D2-D05E-8CBF-2A13-FF5C51C90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622" y="1172609"/>
            <a:ext cx="5723573" cy="54586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81A4CB-6CE8-1D22-D760-D308BC79DFF5}"/>
              </a:ext>
            </a:extLst>
          </p:cNvPr>
          <p:cNvSpPr/>
          <p:nvPr/>
        </p:nvSpPr>
        <p:spPr>
          <a:xfrm>
            <a:off x="6298622" y="6225988"/>
            <a:ext cx="3934590" cy="405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1FD3B-D10E-EC1E-5C50-E97C2A72C3B0}"/>
              </a:ext>
            </a:extLst>
          </p:cNvPr>
          <p:cNvSpPr/>
          <p:nvPr/>
        </p:nvSpPr>
        <p:spPr>
          <a:xfrm>
            <a:off x="169805" y="5526741"/>
            <a:ext cx="4095974" cy="10955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8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325BA-8A12-6E9A-E0F8-E7619BD458BF}"/>
              </a:ext>
            </a:extLst>
          </p:cNvPr>
          <p:cNvSpPr txBox="1"/>
          <p:nvPr/>
        </p:nvSpPr>
        <p:spPr>
          <a:xfrm>
            <a:off x="3778556" y="219295"/>
            <a:ext cx="394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GEM and GEF file coordinates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2E5C7D-E3CB-95CC-6513-C9ECB5EF4975}"/>
              </a:ext>
            </a:extLst>
          </p:cNvPr>
          <p:cNvCxnSpPr/>
          <p:nvPr/>
        </p:nvCxnSpPr>
        <p:spPr>
          <a:xfrm>
            <a:off x="0" y="78914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BFB4C2-188A-FEF0-31AF-3EC319031BF9}"/>
              </a:ext>
            </a:extLst>
          </p:cNvPr>
          <p:cNvSpPr txBox="1"/>
          <p:nvPr/>
        </p:nvSpPr>
        <p:spPr>
          <a:xfrm>
            <a:off x="1152965" y="1758462"/>
            <a:ext cx="101246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and Conclusion: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make sure the coordinate consistent in different files and analysis process, we agreed to use </a:t>
            </a:r>
            <a:r>
              <a:rPr lang="en-US" b="1" dirty="0"/>
              <a:t>GEF</a:t>
            </a:r>
            <a:r>
              <a:rPr lang="en-US" dirty="0"/>
              <a:t> file to convert to either Seurat or </a:t>
            </a:r>
            <a:r>
              <a:rPr lang="en-US" dirty="0" err="1"/>
              <a:t>Scanpy</a:t>
            </a:r>
            <a:r>
              <a:rPr lang="en-US" dirty="0"/>
              <a:t> compatible format. NOT Gem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Stereopy</a:t>
            </a:r>
            <a:r>
              <a:rPr lang="en-US" b="1" dirty="0"/>
              <a:t> 0.12.1 </a:t>
            </a:r>
            <a:r>
              <a:rPr lang="en-US" dirty="0"/>
              <a:t>is the correct version for GEF conversion.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3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183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Chen</dc:creator>
  <cp:lastModifiedBy>Limin Chen</cp:lastModifiedBy>
  <cp:revision>8</cp:revision>
  <dcterms:created xsi:type="dcterms:W3CDTF">2023-08-07T18:24:41Z</dcterms:created>
  <dcterms:modified xsi:type="dcterms:W3CDTF">2023-08-23T22:26:17Z</dcterms:modified>
</cp:coreProperties>
</file>