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3_A1AC4A28.xml" ContentType="application/vnd.ms-powerpoint.comment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1" r:id="rId5"/>
    <p:sldId id="258" r:id="rId6"/>
    <p:sldId id="260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57397AC-4E6A-BE7B-02F3-C47647A988E8}" name="Limin Chen" initials="" userId="S::liminchen@genomics.cn::a8386b83-8685-4a2e-95f6-fa13a1704372" providerId="AD"/>
  <p188:author id="{3FE5C5B8-A5BA-935E-53E2-CF8A7A850D44}" name="Qing Mao" initials="QM" userId="S::qmao@genomics.cn::5678b8b0-2fd6-4bb4-ab8a-28cebb6c5bc6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85D089-6FCC-32A2-15CA-3553458646B6}" v="241" dt="2024-05-06T22:48:49.9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microsoft.com/office/2018/10/relationships/authors" Target="author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Qing Mao" userId="S::qmao@genomics.cn::5678b8b0-2fd6-4bb4-ab8a-28cebb6c5bc6" providerId="AD" clId="Web-{6CA3B8F7-03B4-C7A2-3F83-BD1036F7FB5E}"/>
    <pc:docChg chg="mod">
      <pc:chgData name="Qing Mao" userId="S::qmao@genomics.cn::5678b8b0-2fd6-4bb4-ab8a-28cebb6c5bc6" providerId="AD" clId="Web-{6CA3B8F7-03B4-C7A2-3F83-BD1036F7FB5E}" dt="2024-04-08T18:34:55.659" v="3"/>
      <pc:docMkLst>
        <pc:docMk/>
      </pc:docMkLst>
      <pc:sldChg chg="addCm modCm">
        <pc:chgData name="Qing Mao" userId="S::qmao@genomics.cn::5678b8b0-2fd6-4bb4-ab8a-28cebb6c5bc6" providerId="AD" clId="Web-{6CA3B8F7-03B4-C7A2-3F83-BD1036F7FB5E}" dt="2024-04-08T18:34:55.659" v="3"/>
        <pc:sldMkLst>
          <pc:docMk/>
          <pc:sldMk cId="2712422952" sldId="259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Qing Mao" userId="S::qmao@genomics.cn::5678b8b0-2fd6-4bb4-ab8a-28cebb6c5bc6" providerId="AD" clId="Web-{6CA3B8F7-03B4-C7A2-3F83-BD1036F7FB5E}" dt="2024-04-08T18:34:55.659" v="3"/>
              <pc2:cmMkLst xmlns:pc2="http://schemas.microsoft.com/office/powerpoint/2019/9/main/command">
                <pc:docMk/>
                <pc:sldMk cId="2712422952" sldId="259"/>
                <pc2:cmMk id="{69069690-9450-4545-ADBD-DBF442E483AC}"/>
              </pc2:cmMkLst>
              <pc226:cmRplyChg chg="add">
                <pc226:chgData name="Qing Mao" userId="S::qmao@genomics.cn::5678b8b0-2fd6-4bb4-ab8a-28cebb6c5bc6" providerId="AD" clId="Web-{6CA3B8F7-03B4-C7A2-3F83-BD1036F7FB5E}" dt="2024-04-08T18:34:55.659" v="3"/>
                <pc2:cmRplyMkLst xmlns:pc2="http://schemas.microsoft.com/office/powerpoint/2019/9/main/command">
                  <pc:docMk/>
                  <pc:sldMk cId="2712422952" sldId="259"/>
                  <pc2:cmMk id="{69069690-9450-4545-ADBD-DBF442E483AC}"/>
                  <pc2:cmRplyMk id="{03BCEF9A-F944-41B4-9F2A-7442EAB87702}"/>
                </pc2:cmRplyMkLst>
              </pc226:cmRplyChg>
            </pc226:cmChg>
          </p:ext>
        </pc:extLst>
      </pc:sldChg>
    </pc:docChg>
  </pc:docChgLst>
  <pc:docChgLst>
    <pc:chgData name="Qing Mao" userId="S::qmao@genomics.cn::5678b8b0-2fd6-4bb4-ab8a-28cebb6c5bc6" providerId="AD" clId="Web-{9B2AC98C-CE5D-21F5-6673-2F942755DDF2}"/>
    <pc:docChg chg="">
      <pc:chgData name="Qing Mao" userId="S::qmao@genomics.cn::5678b8b0-2fd6-4bb4-ab8a-28cebb6c5bc6" providerId="AD" clId="Web-{9B2AC98C-CE5D-21F5-6673-2F942755DDF2}" dt="2024-04-08T22:48:36.735" v="0"/>
      <pc:docMkLst>
        <pc:docMk/>
      </pc:docMkLst>
      <pc:sldChg chg="modCm">
        <pc:chgData name="Qing Mao" userId="S::qmao@genomics.cn::5678b8b0-2fd6-4bb4-ab8a-28cebb6c5bc6" providerId="AD" clId="Web-{9B2AC98C-CE5D-21F5-6673-2F942755DDF2}" dt="2024-04-08T22:48:36.735" v="0"/>
        <pc:sldMkLst>
          <pc:docMk/>
          <pc:sldMk cId="2712422952" sldId="259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Qing Mao" userId="S::qmao@genomics.cn::5678b8b0-2fd6-4bb4-ab8a-28cebb6c5bc6" providerId="AD" clId="Web-{9B2AC98C-CE5D-21F5-6673-2F942755DDF2}" dt="2024-04-08T22:48:36.735" v="0"/>
              <pc2:cmMkLst xmlns:pc2="http://schemas.microsoft.com/office/powerpoint/2019/9/main/command">
                <pc:docMk/>
                <pc:sldMk cId="2712422952" sldId="259"/>
                <pc2:cmMk id="{69069690-9450-4545-ADBD-DBF442E483AC}"/>
              </pc2:cmMkLst>
              <pc226:cmRplyChg chg="add">
                <pc226:chgData name="Qing Mao" userId="S::qmao@genomics.cn::5678b8b0-2fd6-4bb4-ab8a-28cebb6c5bc6" providerId="AD" clId="Web-{9B2AC98C-CE5D-21F5-6673-2F942755DDF2}" dt="2024-04-08T22:48:36.735" v="0"/>
                <pc2:cmRplyMkLst xmlns:pc2="http://schemas.microsoft.com/office/powerpoint/2019/9/main/command">
                  <pc:docMk/>
                  <pc:sldMk cId="2712422952" sldId="259"/>
                  <pc2:cmMk id="{69069690-9450-4545-ADBD-DBF442E483AC}"/>
                  <pc2:cmRplyMk id="{2808E9A3-C261-4A9A-BCF7-A73DC04C5C9B}"/>
                </pc2:cmRplyMkLst>
              </pc226:cmRplyChg>
            </pc226:cmChg>
          </p:ext>
        </pc:extLst>
      </pc:sldChg>
    </pc:docChg>
  </pc:docChgLst>
  <pc:docChgLst>
    <pc:chgData name="Limin Chen" userId="S::liminchen@genomics.cn::a8386b83-8685-4a2e-95f6-fa13a1704372" providerId="AD" clId="Web-{9A4F532C-B096-9281-5152-2718EE5ADBC3}"/>
    <pc:docChg chg="modSld">
      <pc:chgData name="Limin Chen" userId="S::liminchen@genomics.cn::a8386b83-8685-4a2e-95f6-fa13a1704372" providerId="AD" clId="Web-{9A4F532C-B096-9281-5152-2718EE5ADBC3}" dt="2024-04-01T20:38:58.326" v="112" actId="14100"/>
      <pc:docMkLst>
        <pc:docMk/>
      </pc:docMkLst>
      <pc:sldChg chg="addSp modSp">
        <pc:chgData name="Limin Chen" userId="S::liminchen@genomics.cn::a8386b83-8685-4a2e-95f6-fa13a1704372" providerId="AD" clId="Web-{9A4F532C-B096-9281-5152-2718EE5ADBC3}" dt="2024-04-01T20:38:10.245" v="106" actId="1076"/>
        <pc:sldMkLst>
          <pc:docMk/>
          <pc:sldMk cId="109857222" sldId="256"/>
        </pc:sldMkLst>
        <pc:spChg chg="add mod">
          <ac:chgData name="Limin Chen" userId="S::liminchen@genomics.cn::a8386b83-8685-4a2e-95f6-fa13a1704372" providerId="AD" clId="Web-{9A4F532C-B096-9281-5152-2718EE5ADBC3}" dt="2024-04-01T20:38:10.245" v="106" actId="1076"/>
          <ac:spMkLst>
            <pc:docMk/>
            <pc:sldMk cId="109857222" sldId="256"/>
            <ac:spMk id="2" creationId="{FCE81123-4A76-0DCC-80A8-5EB706AF3E83}"/>
          </ac:spMkLst>
        </pc:spChg>
      </pc:sldChg>
      <pc:sldChg chg="modSp">
        <pc:chgData name="Limin Chen" userId="S::liminchen@genomics.cn::a8386b83-8685-4a2e-95f6-fa13a1704372" providerId="AD" clId="Web-{9A4F532C-B096-9281-5152-2718EE5ADBC3}" dt="2024-04-01T18:23:00.036" v="13" actId="1076"/>
        <pc:sldMkLst>
          <pc:docMk/>
          <pc:sldMk cId="4241152810" sldId="257"/>
        </pc:sldMkLst>
        <pc:spChg chg="mod">
          <ac:chgData name="Limin Chen" userId="S::liminchen@genomics.cn::a8386b83-8685-4a2e-95f6-fa13a1704372" providerId="AD" clId="Web-{9A4F532C-B096-9281-5152-2718EE5ADBC3}" dt="2024-04-01T18:23:00.036" v="13" actId="1076"/>
          <ac:spMkLst>
            <pc:docMk/>
            <pc:sldMk cId="4241152810" sldId="257"/>
            <ac:spMk id="2" creationId="{F4D98EBD-1ED0-F87A-8C4E-C991BB30C7D1}"/>
          </ac:spMkLst>
        </pc:spChg>
      </pc:sldChg>
      <pc:sldChg chg="addSp modSp">
        <pc:chgData name="Limin Chen" userId="S::liminchen@genomics.cn::a8386b83-8685-4a2e-95f6-fa13a1704372" providerId="AD" clId="Web-{9A4F532C-B096-9281-5152-2718EE5ADBC3}" dt="2024-04-01T20:38:58.326" v="112" actId="14100"/>
        <pc:sldMkLst>
          <pc:docMk/>
          <pc:sldMk cId="2712422952" sldId="259"/>
        </pc:sldMkLst>
        <pc:spChg chg="add mod">
          <ac:chgData name="Limin Chen" userId="S::liminchen@genomics.cn::a8386b83-8685-4a2e-95f6-fa13a1704372" providerId="AD" clId="Web-{9A4F532C-B096-9281-5152-2718EE5ADBC3}" dt="2024-04-01T20:38:58.326" v="112" actId="14100"/>
          <ac:spMkLst>
            <pc:docMk/>
            <pc:sldMk cId="2712422952" sldId="259"/>
            <ac:spMk id="2" creationId="{8A11542E-DB5B-E81F-FEFC-0B2C7C31CE09}"/>
          </ac:spMkLst>
        </pc:spChg>
        <pc:spChg chg="add mod">
          <ac:chgData name="Limin Chen" userId="S::liminchen@genomics.cn::a8386b83-8685-4a2e-95f6-fa13a1704372" providerId="AD" clId="Web-{9A4F532C-B096-9281-5152-2718EE5ADBC3}" dt="2024-04-01T20:36:43.192" v="82" actId="20577"/>
          <ac:spMkLst>
            <pc:docMk/>
            <pc:sldMk cId="2712422952" sldId="259"/>
            <ac:spMk id="3" creationId="{09E43C12-7065-3B79-F5BF-1ADB93C2F573}"/>
          </ac:spMkLst>
        </pc:spChg>
      </pc:sldChg>
    </pc:docChg>
  </pc:docChgLst>
  <pc:docChgLst>
    <pc:chgData name="Limin Chen" userId="S::liminchen@genomics.cn::a8386b83-8685-4a2e-95f6-fa13a1704372" providerId="AD" clId="Web-{461FD5B2-A608-6D23-7DC4-26164F215897}"/>
    <pc:docChg chg="">
      <pc:chgData name="Limin Chen" userId="S::liminchen@genomics.cn::a8386b83-8685-4a2e-95f6-fa13a1704372" providerId="AD" clId="Web-{461FD5B2-A608-6D23-7DC4-26164F215897}" dt="2024-04-08T18:09:26.054" v="0"/>
      <pc:docMkLst>
        <pc:docMk/>
      </pc:docMkLst>
      <pc:sldChg chg="modCm">
        <pc:chgData name="Limin Chen" userId="S::liminchen@genomics.cn::a8386b83-8685-4a2e-95f6-fa13a1704372" providerId="AD" clId="Web-{461FD5B2-A608-6D23-7DC4-26164F215897}" dt="2024-04-08T18:09:26.054" v="0"/>
        <pc:sldMkLst>
          <pc:docMk/>
          <pc:sldMk cId="2712422952" sldId="259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Limin Chen" userId="S::liminchen@genomics.cn::a8386b83-8685-4a2e-95f6-fa13a1704372" providerId="AD" clId="Web-{461FD5B2-A608-6D23-7DC4-26164F215897}" dt="2024-04-08T18:09:26.054" v="0"/>
              <pc2:cmMkLst xmlns:pc2="http://schemas.microsoft.com/office/powerpoint/2019/9/main/command">
                <pc:docMk/>
                <pc:sldMk cId="2712422952" sldId="259"/>
                <pc2:cmMk id="{69069690-9450-4545-ADBD-DBF442E483AC}"/>
              </pc2:cmMkLst>
              <pc226:cmRplyChg chg="add">
                <pc226:chgData name="Limin Chen" userId="S::liminchen@genomics.cn::a8386b83-8685-4a2e-95f6-fa13a1704372" providerId="AD" clId="Web-{461FD5B2-A608-6D23-7DC4-26164F215897}" dt="2024-04-08T18:09:26.054" v="0"/>
                <pc2:cmRplyMkLst xmlns:pc2="http://schemas.microsoft.com/office/powerpoint/2019/9/main/command">
                  <pc:docMk/>
                  <pc:sldMk cId="2712422952" sldId="259"/>
                  <pc2:cmMk id="{69069690-9450-4545-ADBD-DBF442E483AC}"/>
                  <pc2:cmRplyMk id="{AE52CDAC-8782-4737-AA3C-0F474209FAA5}"/>
                </pc2:cmRplyMkLst>
              </pc226:cmRplyChg>
            </pc226:cmChg>
          </p:ext>
        </pc:extLst>
      </pc:sldChg>
    </pc:docChg>
  </pc:docChgLst>
  <pc:docChgLst>
    <pc:chgData name="Limin Chen" userId="S::liminchen@genomics.cn::a8386b83-8685-4a2e-95f6-fa13a1704372" providerId="AD" clId="Web-{E285D089-6FCC-32A2-15CA-3553458646B6}"/>
    <pc:docChg chg="addSld modSld">
      <pc:chgData name="Limin Chen" userId="S::liminchen@genomics.cn::a8386b83-8685-4a2e-95f6-fa13a1704372" providerId="AD" clId="Web-{E285D089-6FCC-32A2-15CA-3553458646B6}" dt="2024-05-06T22:48:49.116" v="136" actId="20577"/>
      <pc:docMkLst>
        <pc:docMk/>
      </pc:docMkLst>
      <pc:sldChg chg="addSp modSp">
        <pc:chgData name="Limin Chen" userId="S::liminchen@genomics.cn::a8386b83-8685-4a2e-95f6-fa13a1704372" providerId="AD" clId="Web-{E285D089-6FCC-32A2-15CA-3553458646B6}" dt="2024-05-06T22:47:34.973" v="114" actId="20577"/>
        <pc:sldMkLst>
          <pc:docMk/>
          <pc:sldMk cId="168146594" sldId="258"/>
        </pc:sldMkLst>
        <pc:spChg chg="add mod">
          <ac:chgData name="Limin Chen" userId="S::liminchen@genomics.cn::a8386b83-8685-4a2e-95f6-fa13a1704372" providerId="AD" clId="Web-{E285D089-6FCC-32A2-15CA-3553458646B6}" dt="2024-05-06T22:47:34.973" v="114" actId="20577"/>
          <ac:spMkLst>
            <pc:docMk/>
            <pc:sldMk cId="168146594" sldId="258"/>
            <ac:spMk id="2" creationId="{91BE69C0-756E-9066-3D25-20E34359441E}"/>
          </ac:spMkLst>
        </pc:spChg>
        <pc:spChg chg="add mod">
          <ac:chgData name="Limin Chen" userId="S::liminchen@genomics.cn::a8386b83-8685-4a2e-95f6-fa13a1704372" providerId="AD" clId="Web-{E285D089-6FCC-32A2-15CA-3553458646B6}" dt="2024-05-06T22:46:44.674" v="99" actId="20577"/>
          <ac:spMkLst>
            <pc:docMk/>
            <pc:sldMk cId="168146594" sldId="258"/>
            <ac:spMk id="3" creationId="{CF296AAE-76F5-271F-8C3D-B4CFF99CA2D5}"/>
          </ac:spMkLst>
        </pc:spChg>
        <pc:picChg chg="add mod">
          <ac:chgData name="Limin Chen" userId="S::liminchen@genomics.cn::a8386b83-8685-4a2e-95f6-fa13a1704372" providerId="AD" clId="Web-{E285D089-6FCC-32A2-15CA-3553458646B6}" dt="2024-05-06T22:47:19.691" v="105" actId="1076"/>
          <ac:picMkLst>
            <pc:docMk/>
            <pc:sldMk cId="168146594" sldId="258"/>
            <ac:picMk id="5" creationId="{2AD79E4D-0D03-2BAD-A6E7-E10268CBD82D}"/>
          </ac:picMkLst>
        </pc:picChg>
        <pc:picChg chg="add mod">
          <ac:chgData name="Limin Chen" userId="S::liminchen@genomics.cn::a8386b83-8685-4a2e-95f6-fa13a1704372" providerId="AD" clId="Web-{E285D089-6FCC-32A2-15CA-3553458646B6}" dt="2024-05-06T22:47:21.503" v="106" actId="1076"/>
          <ac:picMkLst>
            <pc:docMk/>
            <pc:sldMk cId="168146594" sldId="258"/>
            <ac:picMk id="6" creationId="{A544F493-7508-99E8-3AE3-0199370F5852}"/>
          </ac:picMkLst>
        </pc:picChg>
      </pc:sldChg>
      <pc:sldChg chg="addSp modSp">
        <pc:chgData name="Limin Chen" userId="S::liminchen@genomics.cn::a8386b83-8685-4a2e-95f6-fa13a1704372" providerId="AD" clId="Web-{E285D089-6FCC-32A2-15CA-3553458646B6}" dt="2024-05-06T22:48:49.116" v="136" actId="20577"/>
        <pc:sldMkLst>
          <pc:docMk/>
          <pc:sldMk cId="865802918" sldId="260"/>
        </pc:sldMkLst>
        <pc:spChg chg="add mod">
          <ac:chgData name="Limin Chen" userId="S::liminchen@genomics.cn::a8386b83-8685-4a2e-95f6-fa13a1704372" providerId="AD" clId="Web-{E285D089-6FCC-32A2-15CA-3553458646B6}" dt="2024-05-06T22:47:57.505" v="120" actId="20577"/>
          <ac:spMkLst>
            <pc:docMk/>
            <pc:sldMk cId="865802918" sldId="260"/>
            <ac:spMk id="3" creationId="{27E3E3F7-9CD7-B556-8F71-FC81055E4E15}"/>
          </ac:spMkLst>
        </pc:spChg>
        <pc:spChg chg="add mod">
          <ac:chgData name="Limin Chen" userId="S::liminchen@genomics.cn::a8386b83-8685-4a2e-95f6-fa13a1704372" providerId="AD" clId="Web-{E285D089-6FCC-32A2-15CA-3553458646B6}" dt="2024-05-06T22:48:49.116" v="136" actId="20577"/>
          <ac:spMkLst>
            <pc:docMk/>
            <pc:sldMk cId="865802918" sldId="260"/>
            <ac:spMk id="7" creationId="{694FA3A1-CE28-566C-61A6-1549038026FB}"/>
          </ac:spMkLst>
        </pc:spChg>
        <pc:picChg chg="add mod">
          <ac:chgData name="Limin Chen" userId="S::liminchen@genomics.cn::a8386b83-8685-4a2e-95f6-fa13a1704372" providerId="AD" clId="Web-{E285D089-6FCC-32A2-15CA-3553458646B6}" dt="2024-05-06T22:48:27.990" v="125" actId="1076"/>
          <ac:picMkLst>
            <pc:docMk/>
            <pc:sldMk cId="865802918" sldId="260"/>
            <ac:picMk id="5" creationId="{BC4CDF1B-2FFF-11C6-423F-9548AE8E6E20}"/>
          </ac:picMkLst>
        </pc:picChg>
        <pc:picChg chg="add mod">
          <ac:chgData name="Limin Chen" userId="S::liminchen@genomics.cn::a8386b83-8685-4a2e-95f6-fa13a1704372" providerId="AD" clId="Web-{E285D089-6FCC-32A2-15CA-3553458646B6}" dt="2024-05-06T22:48:30.756" v="126" actId="1076"/>
          <ac:picMkLst>
            <pc:docMk/>
            <pc:sldMk cId="865802918" sldId="260"/>
            <ac:picMk id="6" creationId="{C7A2C064-705A-3904-B1AE-088EC4B3E0C6}"/>
          </ac:picMkLst>
        </pc:picChg>
      </pc:sldChg>
      <pc:sldChg chg="add replId">
        <pc:chgData name="Limin Chen" userId="S::liminchen@genomics.cn::a8386b83-8685-4a2e-95f6-fa13a1704372" providerId="AD" clId="Web-{E285D089-6FCC-32A2-15CA-3553458646B6}" dt="2024-05-06T22:47:40.410" v="115"/>
        <pc:sldMkLst>
          <pc:docMk/>
          <pc:sldMk cId="3466826577" sldId="262"/>
        </pc:sldMkLst>
      </pc:sldChg>
      <pc:sldChg chg="add replId">
        <pc:chgData name="Limin Chen" userId="S::liminchen@genomics.cn::a8386b83-8685-4a2e-95f6-fa13a1704372" providerId="AD" clId="Web-{E285D089-6FCC-32A2-15CA-3553458646B6}" dt="2024-05-06T22:47:46.317" v="116"/>
        <pc:sldMkLst>
          <pc:docMk/>
          <pc:sldMk cId="2906935996" sldId="263"/>
        </pc:sldMkLst>
      </pc:sldChg>
      <pc:sldChg chg="add replId">
        <pc:chgData name="Limin Chen" userId="S::liminchen@genomics.cn::a8386b83-8685-4a2e-95f6-fa13a1704372" providerId="AD" clId="Web-{E285D089-6FCC-32A2-15CA-3553458646B6}" dt="2024-05-06T22:47:46.332" v="117"/>
        <pc:sldMkLst>
          <pc:docMk/>
          <pc:sldMk cId="1112645623" sldId="264"/>
        </pc:sldMkLst>
      </pc:sldChg>
    </pc:docChg>
  </pc:docChgLst>
  <pc:docChgLst>
    <pc:chgData name="Limin Chen" userId="S::liminchen@genomics.cn::a8386b83-8685-4a2e-95f6-fa13a1704372" providerId="AD" clId="Web-{22393F48-7B14-32FB-5543-AE14471F761C}"/>
    <pc:docChg chg="addSld">
      <pc:chgData name="Limin Chen" userId="S::liminchen@genomics.cn::a8386b83-8685-4a2e-95f6-fa13a1704372" providerId="AD" clId="Web-{22393F48-7B14-32FB-5543-AE14471F761C}" dt="2024-04-09T16:59:16.373" v="0"/>
      <pc:docMkLst>
        <pc:docMk/>
      </pc:docMkLst>
      <pc:sldChg chg="add replId">
        <pc:chgData name="Limin Chen" userId="S::liminchen@genomics.cn::a8386b83-8685-4a2e-95f6-fa13a1704372" providerId="AD" clId="Web-{22393F48-7B14-32FB-5543-AE14471F761C}" dt="2024-04-09T16:59:16.373" v="0"/>
        <pc:sldMkLst>
          <pc:docMk/>
          <pc:sldMk cId="865802918" sldId="260"/>
        </pc:sldMkLst>
      </pc:sldChg>
    </pc:docChg>
  </pc:docChgLst>
  <pc:docChgLst>
    <pc:chgData name="Limin Chen" userId="S::liminchen@genomics.cn::a8386b83-8685-4a2e-95f6-fa13a1704372" providerId="AD" clId="Web-{79F38445-F614-9E3C-24FA-F64FAE1B7AF6}"/>
    <pc:docChg chg="">
      <pc:chgData name="Limin Chen" userId="S::liminchen@genomics.cn::a8386b83-8685-4a2e-95f6-fa13a1704372" providerId="AD" clId="Web-{79F38445-F614-9E3C-24FA-F64FAE1B7AF6}" dt="2024-04-08T18:41:59.895" v="0"/>
      <pc:docMkLst>
        <pc:docMk/>
      </pc:docMkLst>
      <pc:sldChg chg="modCm">
        <pc:chgData name="Limin Chen" userId="S::liminchen@genomics.cn::a8386b83-8685-4a2e-95f6-fa13a1704372" providerId="AD" clId="Web-{79F38445-F614-9E3C-24FA-F64FAE1B7AF6}" dt="2024-04-08T18:41:59.895" v="0"/>
        <pc:sldMkLst>
          <pc:docMk/>
          <pc:sldMk cId="2712422952" sldId="259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Limin Chen" userId="S::liminchen@genomics.cn::a8386b83-8685-4a2e-95f6-fa13a1704372" providerId="AD" clId="Web-{79F38445-F614-9E3C-24FA-F64FAE1B7AF6}" dt="2024-04-08T18:41:59.895" v="0"/>
              <pc2:cmMkLst xmlns:pc2="http://schemas.microsoft.com/office/powerpoint/2019/9/main/command">
                <pc:docMk/>
                <pc:sldMk cId="2712422952" sldId="259"/>
                <pc2:cmMk id="{69069690-9450-4545-ADBD-DBF442E483AC}"/>
              </pc2:cmMkLst>
              <pc226:cmRplyChg chg="add">
                <pc226:chgData name="Limin Chen" userId="S::liminchen@genomics.cn::a8386b83-8685-4a2e-95f6-fa13a1704372" providerId="AD" clId="Web-{79F38445-F614-9E3C-24FA-F64FAE1B7AF6}" dt="2024-04-08T18:41:59.895" v="0"/>
                <pc2:cmRplyMkLst xmlns:pc2="http://schemas.microsoft.com/office/powerpoint/2019/9/main/command">
                  <pc:docMk/>
                  <pc:sldMk cId="2712422952" sldId="259"/>
                  <pc2:cmMk id="{69069690-9450-4545-ADBD-DBF442E483AC}"/>
                  <pc2:cmRplyMk id="{ED1B8265-F96F-424E-8988-8868B2CC29C4}"/>
                </pc2:cmRplyMkLst>
              </pc226:cmRplyChg>
            </pc226:cmChg>
          </p:ext>
        </pc:extLst>
      </pc:sldChg>
    </pc:docChg>
  </pc:docChgLst>
  <pc:docChgLst>
    <pc:chgData name="Qing Mao" userId="S::qmao@genomics.cn::5678b8b0-2fd6-4bb4-ab8a-28cebb6c5bc6" providerId="AD" clId="Web-{C9F2F4C9-FADC-8853-7F67-CDC14D4E910A}"/>
    <pc:docChg chg="">
      <pc:chgData name="Qing Mao" userId="S::qmao@genomics.cn::5678b8b0-2fd6-4bb4-ab8a-28cebb6c5bc6" providerId="AD" clId="Web-{C9F2F4C9-FADC-8853-7F67-CDC14D4E910A}" dt="2024-04-09T17:15:32.644" v="1"/>
      <pc:docMkLst>
        <pc:docMk/>
      </pc:docMkLst>
      <pc:sldChg chg="modCm">
        <pc:chgData name="Qing Mao" userId="S::qmao@genomics.cn::5678b8b0-2fd6-4bb4-ab8a-28cebb6c5bc6" providerId="AD" clId="Web-{C9F2F4C9-FADC-8853-7F67-CDC14D4E910A}" dt="2024-04-09T17:15:32.644" v="1"/>
        <pc:sldMkLst>
          <pc:docMk/>
          <pc:sldMk cId="2712422952" sldId="259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Qing Mao" userId="S::qmao@genomics.cn::5678b8b0-2fd6-4bb4-ab8a-28cebb6c5bc6" providerId="AD" clId="Web-{C9F2F4C9-FADC-8853-7F67-CDC14D4E910A}" dt="2024-04-09T17:15:32.644" v="1"/>
              <pc2:cmMkLst xmlns:pc2="http://schemas.microsoft.com/office/powerpoint/2019/9/main/command">
                <pc:docMk/>
                <pc:sldMk cId="2712422952" sldId="259"/>
                <pc2:cmMk id="{69069690-9450-4545-ADBD-DBF442E483AC}"/>
              </pc2:cmMkLst>
              <pc226:cmRplyChg chg="add">
                <pc226:chgData name="Qing Mao" userId="S::qmao@genomics.cn::5678b8b0-2fd6-4bb4-ab8a-28cebb6c5bc6" providerId="AD" clId="Web-{C9F2F4C9-FADC-8853-7F67-CDC14D4E910A}" dt="2024-04-09T16:53:59.369" v="0"/>
                <pc2:cmRplyMkLst xmlns:pc2="http://schemas.microsoft.com/office/powerpoint/2019/9/main/command">
                  <pc:docMk/>
                  <pc:sldMk cId="2712422952" sldId="259"/>
                  <pc2:cmMk id="{69069690-9450-4545-ADBD-DBF442E483AC}"/>
                  <pc2:cmRplyMk id="{6E6199C8-F2E4-4D75-8E41-DE472AD02731}"/>
                </pc2:cmRplyMkLst>
              </pc226:cmRplyChg>
              <pc226:cmRplyChg chg="add">
                <pc226:chgData name="Qing Mao" userId="S::qmao@genomics.cn::5678b8b0-2fd6-4bb4-ab8a-28cebb6c5bc6" providerId="AD" clId="Web-{C9F2F4C9-FADC-8853-7F67-CDC14D4E910A}" dt="2024-04-09T17:15:32.644" v="1"/>
                <pc2:cmRplyMkLst xmlns:pc2="http://schemas.microsoft.com/office/powerpoint/2019/9/main/command">
                  <pc:docMk/>
                  <pc:sldMk cId="2712422952" sldId="259"/>
                  <pc2:cmMk id="{69069690-9450-4545-ADBD-DBF442E483AC}"/>
                  <pc2:cmRplyMk id="{CFBC0BF5-E215-44D2-B182-9049D069F71E}"/>
                </pc2:cmRplyMkLst>
              </pc226:cmRplyChg>
            </pc226:cmChg>
          </p:ext>
        </pc:extLst>
      </pc:sldChg>
    </pc:docChg>
  </pc:docChgLst>
  <pc:docChgLst>
    <pc:chgData name="Limin Chen" userId="S::liminchen@genomics.cn::a8386b83-8685-4a2e-95f6-fa13a1704372" providerId="AD" clId="Web-{36707386-8731-A5D7-4B72-7E290AC1AE9C}"/>
    <pc:docChg chg="addSld modSld">
      <pc:chgData name="Limin Chen" userId="S::liminchen@genomics.cn::a8386b83-8685-4a2e-95f6-fa13a1704372" providerId="AD" clId="Web-{36707386-8731-A5D7-4B72-7E290AC1AE9C}" dt="2024-03-08T22:37:10.966" v="116" actId="20577"/>
      <pc:docMkLst>
        <pc:docMk/>
      </pc:docMkLst>
      <pc:sldChg chg="addSp delSp modSp">
        <pc:chgData name="Limin Chen" userId="S::liminchen@genomics.cn::a8386b83-8685-4a2e-95f6-fa13a1704372" providerId="AD" clId="Web-{36707386-8731-A5D7-4B72-7E290AC1AE9C}" dt="2024-03-08T19:36:37.416" v="18" actId="20577"/>
        <pc:sldMkLst>
          <pc:docMk/>
          <pc:sldMk cId="109857222" sldId="256"/>
        </pc:sldMkLst>
        <pc:spChg chg="del">
          <ac:chgData name="Limin Chen" userId="S::liminchen@genomics.cn::a8386b83-8685-4a2e-95f6-fa13a1704372" providerId="AD" clId="Web-{36707386-8731-A5D7-4B72-7E290AC1AE9C}" dt="2024-03-08T19:35:19.459" v="0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Limin Chen" userId="S::liminchen@genomics.cn::a8386b83-8685-4a2e-95f6-fa13a1704372" providerId="AD" clId="Web-{36707386-8731-A5D7-4B72-7E290AC1AE9C}" dt="2024-03-08T19:35:21.944" v="1"/>
          <ac:spMkLst>
            <pc:docMk/>
            <pc:sldMk cId="109857222" sldId="256"/>
            <ac:spMk id="3" creationId="{00000000-0000-0000-0000-000000000000}"/>
          </ac:spMkLst>
        </pc:spChg>
        <pc:spChg chg="add mod">
          <ac:chgData name="Limin Chen" userId="S::liminchen@genomics.cn::a8386b83-8685-4a2e-95f6-fa13a1704372" providerId="AD" clId="Web-{36707386-8731-A5D7-4B72-7E290AC1AE9C}" dt="2024-03-08T19:36:37.416" v="18" actId="20577"/>
          <ac:spMkLst>
            <pc:docMk/>
            <pc:sldMk cId="109857222" sldId="256"/>
            <ac:spMk id="5" creationId="{F45DB988-5078-4732-5B4E-9E30CA3D50B0}"/>
          </ac:spMkLst>
        </pc:spChg>
        <pc:cxnChg chg="add mod">
          <ac:chgData name="Limin Chen" userId="S::liminchen@genomics.cn::a8386b83-8685-4a2e-95f6-fa13a1704372" providerId="AD" clId="Web-{36707386-8731-A5D7-4B72-7E290AC1AE9C}" dt="2024-03-08T19:35:59.758" v="6" actId="14100"/>
          <ac:cxnSpMkLst>
            <pc:docMk/>
            <pc:sldMk cId="109857222" sldId="256"/>
            <ac:cxnSpMk id="4" creationId="{2CC066AB-88E7-0724-8A74-234EBD7377CA}"/>
          </ac:cxnSpMkLst>
        </pc:cxnChg>
      </pc:sldChg>
      <pc:sldChg chg="addSp modSp add replId">
        <pc:chgData name="Limin Chen" userId="S::liminchen@genomics.cn::a8386b83-8685-4a2e-95f6-fa13a1704372" providerId="AD" clId="Web-{36707386-8731-A5D7-4B72-7E290AC1AE9C}" dt="2024-03-08T22:37:10.966" v="116" actId="20577"/>
        <pc:sldMkLst>
          <pc:docMk/>
          <pc:sldMk cId="4241152810" sldId="257"/>
        </pc:sldMkLst>
        <pc:spChg chg="add mod">
          <ac:chgData name="Limin Chen" userId="S::liminchen@genomics.cn::a8386b83-8685-4a2e-95f6-fa13a1704372" providerId="AD" clId="Web-{36707386-8731-A5D7-4B72-7E290AC1AE9C}" dt="2024-03-08T19:37:07.385" v="26" actId="20577"/>
          <ac:spMkLst>
            <pc:docMk/>
            <pc:sldMk cId="4241152810" sldId="257"/>
            <ac:spMk id="2" creationId="{F4D98EBD-1ED0-F87A-8C4E-C991BB30C7D1}"/>
          </ac:spMkLst>
        </pc:spChg>
        <pc:spChg chg="add mod">
          <ac:chgData name="Limin Chen" userId="S::liminchen@genomics.cn::a8386b83-8685-4a2e-95f6-fa13a1704372" providerId="AD" clId="Web-{36707386-8731-A5D7-4B72-7E290AC1AE9C}" dt="2024-03-08T19:38:25.716" v="74" actId="14100"/>
          <ac:spMkLst>
            <pc:docMk/>
            <pc:sldMk cId="4241152810" sldId="257"/>
            <ac:spMk id="3" creationId="{0B4ABAD5-8BAB-FFBD-5C08-AD6CF2271A47}"/>
          </ac:spMkLst>
        </pc:spChg>
        <pc:spChg chg="add mod">
          <ac:chgData name="Limin Chen" userId="S::liminchen@genomics.cn::a8386b83-8685-4a2e-95f6-fa13a1704372" providerId="AD" clId="Web-{36707386-8731-A5D7-4B72-7E290AC1AE9C}" dt="2024-03-08T22:37:10.966" v="116" actId="20577"/>
          <ac:spMkLst>
            <pc:docMk/>
            <pc:sldMk cId="4241152810" sldId="257"/>
            <ac:spMk id="5" creationId="{03537F0F-28E9-7351-592D-C204ADDF1ED4}"/>
          </ac:spMkLst>
        </pc:spChg>
      </pc:sldChg>
      <pc:sldChg chg="add replId">
        <pc:chgData name="Limin Chen" userId="S::liminchen@genomics.cn::a8386b83-8685-4a2e-95f6-fa13a1704372" providerId="AD" clId="Web-{36707386-8731-A5D7-4B72-7E290AC1AE9C}" dt="2024-03-08T19:36:13.868" v="8"/>
        <pc:sldMkLst>
          <pc:docMk/>
          <pc:sldMk cId="168146594" sldId="258"/>
        </pc:sldMkLst>
      </pc:sldChg>
      <pc:sldChg chg="add replId">
        <pc:chgData name="Limin Chen" userId="S::liminchen@genomics.cn::a8386b83-8685-4a2e-95f6-fa13a1704372" providerId="AD" clId="Web-{36707386-8731-A5D7-4B72-7E290AC1AE9C}" dt="2024-03-08T19:36:13.883" v="9"/>
        <pc:sldMkLst>
          <pc:docMk/>
          <pc:sldMk cId="2712422952" sldId="259"/>
        </pc:sldMkLst>
      </pc:sldChg>
    </pc:docChg>
  </pc:docChgLst>
  <pc:docChgLst>
    <pc:chgData name="Limin Chen" userId="S::liminchen@genomics.cn::a8386b83-8685-4a2e-95f6-fa13a1704372" providerId="AD" clId="Web-{351B282E-8307-432A-B72C-C783E8C02EAA}"/>
    <pc:docChg chg="">
      <pc:chgData name="Limin Chen" userId="S::liminchen@genomics.cn::a8386b83-8685-4a2e-95f6-fa13a1704372" providerId="AD" clId="Web-{351B282E-8307-432A-B72C-C783E8C02EAA}" dt="2024-04-08T22:42:03.827" v="0"/>
      <pc:docMkLst>
        <pc:docMk/>
      </pc:docMkLst>
      <pc:sldChg chg="modCm">
        <pc:chgData name="Limin Chen" userId="S::liminchen@genomics.cn::a8386b83-8685-4a2e-95f6-fa13a1704372" providerId="AD" clId="Web-{351B282E-8307-432A-B72C-C783E8C02EAA}" dt="2024-04-08T22:42:03.827" v="0"/>
        <pc:sldMkLst>
          <pc:docMk/>
          <pc:sldMk cId="2712422952" sldId="259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Limin Chen" userId="S::liminchen@genomics.cn::a8386b83-8685-4a2e-95f6-fa13a1704372" providerId="AD" clId="Web-{351B282E-8307-432A-B72C-C783E8C02EAA}" dt="2024-04-08T22:42:03.827" v="0"/>
              <pc2:cmMkLst xmlns:pc2="http://schemas.microsoft.com/office/powerpoint/2019/9/main/command">
                <pc:docMk/>
                <pc:sldMk cId="2712422952" sldId="259"/>
                <pc2:cmMk id="{69069690-9450-4545-ADBD-DBF442E483AC}"/>
              </pc2:cmMkLst>
              <pc226:cmRplyChg chg="add">
                <pc226:chgData name="Limin Chen" userId="S::liminchen@genomics.cn::a8386b83-8685-4a2e-95f6-fa13a1704372" providerId="AD" clId="Web-{351B282E-8307-432A-B72C-C783E8C02EAA}" dt="2024-04-08T22:42:03.827" v="0"/>
                <pc2:cmRplyMkLst xmlns:pc2="http://schemas.microsoft.com/office/powerpoint/2019/9/main/command">
                  <pc:docMk/>
                  <pc:sldMk cId="2712422952" sldId="259"/>
                  <pc2:cmMk id="{69069690-9450-4545-ADBD-DBF442E483AC}"/>
                  <pc2:cmRplyMk id="{5A76E65F-9658-4119-9599-1D9084C79988}"/>
                </pc2:cmRplyMkLst>
              </pc226:cmRplyChg>
            </pc226:cmChg>
          </p:ext>
        </pc:extLst>
      </pc:sldChg>
    </pc:docChg>
  </pc:docChgLst>
  <pc:docChgLst>
    <pc:chgData name="Limin Chen" userId="S::liminchen@genomics.cn::a8386b83-8685-4a2e-95f6-fa13a1704372" providerId="AD" clId="Web-{2C545D1C-58C7-5D54-5889-D1E768463CC8}"/>
    <pc:docChg chg="addSld modSld sldOrd">
      <pc:chgData name="Limin Chen" userId="S::liminchen@genomics.cn::a8386b83-8685-4a2e-95f6-fa13a1704372" providerId="AD" clId="Web-{2C545D1C-58C7-5D54-5889-D1E768463CC8}" dt="2024-04-09T17:06:47.119" v="25"/>
      <pc:docMkLst>
        <pc:docMk/>
      </pc:docMkLst>
      <pc:sldChg chg="ord">
        <pc:chgData name="Limin Chen" userId="S::liminchen@genomics.cn::a8386b83-8685-4a2e-95f6-fa13a1704372" providerId="AD" clId="Web-{2C545D1C-58C7-5D54-5889-D1E768463CC8}" dt="2024-04-09T17:04:35.693" v="1"/>
        <pc:sldMkLst>
          <pc:docMk/>
          <pc:sldMk cId="168146594" sldId="258"/>
        </pc:sldMkLst>
      </pc:sldChg>
      <pc:sldChg chg="modSp modCm">
        <pc:chgData name="Limin Chen" userId="S::liminchen@genomics.cn::a8386b83-8685-4a2e-95f6-fa13a1704372" providerId="AD" clId="Web-{2C545D1C-58C7-5D54-5889-D1E768463CC8}" dt="2024-04-09T17:06:47.119" v="25"/>
        <pc:sldMkLst>
          <pc:docMk/>
          <pc:sldMk cId="2712422952" sldId="259"/>
        </pc:sldMkLst>
        <pc:spChg chg="mod">
          <ac:chgData name="Limin Chen" userId="S::liminchen@genomics.cn::a8386b83-8685-4a2e-95f6-fa13a1704372" providerId="AD" clId="Web-{2C545D1C-58C7-5D54-5889-D1E768463CC8}" dt="2024-04-09T17:05:07.710" v="16" actId="14100"/>
          <ac:spMkLst>
            <pc:docMk/>
            <pc:sldMk cId="2712422952" sldId="259"/>
            <ac:spMk id="3" creationId="{09E43C12-7065-3B79-F5BF-1ADB93C2F573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Limin Chen" userId="S::liminchen@genomics.cn::a8386b83-8685-4a2e-95f6-fa13a1704372" providerId="AD" clId="Web-{2C545D1C-58C7-5D54-5889-D1E768463CC8}" dt="2024-04-09T17:06:47.119" v="25"/>
              <pc2:cmMkLst xmlns:pc2="http://schemas.microsoft.com/office/powerpoint/2019/9/main/command">
                <pc:docMk/>
                <pc:sldMk cId="2712422952" sldId="259"/>
                <pc2:cmMk id="{69069690-9450-4545-ADBD-DBF442E483AC}"/>
              </pc2:cmMkLst>
              <pc226:cmRplyChg chg="add">
                <pc226:chgData name="Limin Chen" userId="S::liminchen@genomics.cn::a8386b83-8685-4a2e-95f6-fa13a1704372" providerId="AD" clId="Web-{2C545D1C-58C7-5D54-5889-D1E768463CC8}" dt="2024-04-09T17:06:47.119" v="25"/>
                <pc2:cmRplyMkLst xmlns:pc2="http://schemas.microsoft.com/office/powerpoint/2019/9/main/command">
                  <pc:docMk/>
                  <pc:sldMk cId="2712422952" sldId="259"/>
                  <pc2:cmMk id="{69069690-9450-4545-ADBD-DBF442E483AC}"/>
                  <pc2:cmRplyMk id="{E1FE996C-C1F7-45BD-A54D-38C9B3495B1B}"/>
                </pc2:cmRplyMkLst>
              </pc226:cmRplyChg>
            </pc226:cmChg>
          </p:ext>
        </pc:extLst>
      </pc:sldChg>
      <pc:sldChg chg="modSp add">
        <pc:chgData name="Limin Chen" userId="S::liminchen@genomics.cn::a8386b83-8685-4a2e-95f6-fa13a1704372" providerId="AD" clId="Web-{2C545D1C-58C7-5D54-5889-D1E768463CC8}" dt="2024-04-09T17:05:48.445" v="24" actId="20577"/>
        <pc:sldMkLst>
          <pc:docMk/>
          <pc:sldMk cId="1149661837" sldId="261"/>
        </pc:sldMkLst>
        <pc:spChg chg="mod">
          <ac:chgData name="Limin Chen" userId="S::liminchen@genomics.cn::a8386b83-8685-4a2e-95f6-fa13a1704372" providerId="AD" clId="Web-{2C545D1C-58C7-5D54-5889-D1E768463CC8}" dt="2024-04-09T17:05:48.445" v="24" actId="20577"/>
          <ac:spMkLst>
            <pc:docMk/>
            <pc:sldMk cId="1149661837" sldId="261"/>
            <ac:spMk id="6" creationId="{C685B5F8-6DC8-E979-83AC-1356495678A8}"/>
          </ac:spMkLst>
        </pc:spChg>
      </pc:sldChg>
    </pc:docChg>
  </pc:docChgLst>
</pc:chgInfo>
</file>

<file path=ppt/comments/modernComment_103_A1AC4A28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69069690-9450-4545-ADBD-DBF442E483AC}" authorId="{3FE5C5B8-A5BA-935E-53E2-CF8A7A850D44}" created="2024-04-08T18:04:27.148" startDate="2024-04-08T18:04:27.148" dueDate="2024-04-08T18:04:27.148" assignedTo="{357397AC-4E6A-BE7B-02F3-C47647A988E8}" title="@Limin Chen hi Limin, would this work if it's not chipID.raw.gef but chipID.gef?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2712422952" sldId="259"/>
      <ac:spMk id="2" creationId="{8A11542E-DB5B-E81F-FEFC-0B2C7C31CE09}"/>
      <ac:txMk cp="548" len="8">
        <ac:context len="1119" hash="4221439606"/>
      </ac:txMk>
    </ac:txMkLst>
    <p188:pos x="2344615" y="8306637"/>
    <p188:replyLst>
      <p188:reply id="{AE52CDAC-8782-4737-AA3C-0F474209FAA5}" authorId="{357397AC-4E6A-BE7B-02F3-C47647A988E8}" created="2024-04-08T18:09:26.054">
        <p188:txBody>
          <a:bodyPr/>
          <a:lstStyle/>
          <a:p>
            <a:r>
              <a:rPr lang="en-US"/>
              <a:t>if they are both bin 1, chipID.gef should also work. If it stores other bin sizes, I need to test.</a:t>
            </a:r>
          </a:p>
        </p188:txBody>
      </p188:reply>
      <p188:reply id="{03BCEF9A-F944-41B4-9F2A-7442EAB87702}" authorId="{3FE5C5B8-A5BA-935E-53E2-CF8A7A850D44}" created="2024-04-08T18:34:55.659">
        <p188:txBody>
          <a:bodyPr/>
          <a:lstStyle/>
          <a:p>
            <a:r>
              <a:rPr lang="en-US"/>
              <a:t>can you try test with the demo data file? thanks</a:t>
            </a:r>
          </a:p>
        </p188:txBody>
      </p188:reply>
      <p188:reply id="{ED1B8265-F96F-424E-8988-8868B2CC29C4}" authorId="{357397AC-4E6A-BE7B-02F3-C47647A988E8}" created="2024-04-08T18:41:59.895">
        <p188:txBody>
          <a:bodyPr/>
          <a:lstStyle/>
          <a:p>
            <a:r>
              <a:rPr lang="en-US"/>
              <a:t>sure, I will test it.</a:t>
            </a:r>
          </a:p>
        </p188:txBody>
      </p188:reply>
      <p188:reply id="{5A76E65F-9658-4119-9599-1D9084C79988}" authorId="{357397AC-4E6A-BE7B-02F3-C47647A988E8}" created="2024-04-08T22:42:03.827">
        <p188:txBody>
          <a:bodyPr/>
          <a:lstStyle/>
          <a:p>
            <a:r>
              <a:rPr lang="en-US"/>
              <a:t>[@Qing Mao] I tested with chipID.gef, and it gave the same result. I added slide 4 in the ppt locally through one drive. Not sure why the update is delayed. I will check again later to make sure it will be updated.</a:t>
            </a:r>
          </a:p>
        </p188:txBody>
      </p188:reply>
      <p188:reply id="{2808E9A3-C261-4A9A-BCF7-A73DC04C5C9B}" authorId="{3FE5C5B8-A5BA-935E-53E2-CF8A7A850D44}" created="2024-04-08T22:48:36.735">
        <p188:txBody>
          <a:bodyPr/>
          <a:lstStyle/>
          <a:p>
            <a:r>
              <a:rPr lang="en-US"/>
              <a:t>awesome! it may take a while for the update to take effect on my end. I'll let you know if I have any suggestions after I see it. thanks</a:t>
            </a:r>
          </a:p>
        </p188:txBody>
      </p188:reply>
      <p188:reply id="{6E6199C8-F2E4-4D75-8E41-DE472AD02731}" authorId="{3FE5C5B8-A5BA-935E-53E2-CF8A7A850D44}" created="2024-04-09T16:53:59.369">
        <p188:txBody>
          <a:bodyPr/>
          <a:lstStyle/>
          <a:p>
            <a:r>
              <a:rPr lang="en-US"/>
              <a:t>[@Limin Chen] looks like the slide still didn't update. can you try modify it directly from the browser?</a:t>
            </a:r>
          </a:p>
        </p188:txBody>
      </p188:reply>
      <p188:reply id="{E1FE996C-C1F7-45BD-A54D-38C9B3495B1B}" authorId="{357397AC-4E6A-BE7B-02F3-C47647A988E8}" created="2024-04-09T17:06:47.119">
        <p188:txBody>
          <a:bodyPr/>
          <a:lstStyle/>
          <a:p>
            <a:r>
              <a:rPr lang="en-US"/>
              <a:t>[@Qing Mao] I just manually added the slide, could you see it?</a:t>
            </a:r>
          </a:p>
        </p188:txBody>
      </p188:reply>
      <p188:reply id="{CFBC0BF5-E215-44D2-B182-9049D069F71E}" authorId="{3FE5C5B8-A5BA-935E-53E2-CF8A7A850D44}" created="2024-04-09T17:15:32.644">
        <p188:txBody>
          <a:bodyPr/>
          <a:lstStyle/>
          <a:p>
            <a:r>
              <a:rPr lang="en-US"/>
              <a:t>yea, thanks</a:t>
            </a:r>
          </a:p>
        </p188:txBody>
      </p188:reply>
    </p188:replyLst>
    <p188:txBody>
      <a:bodyPr/>
      <a:lstStyle/>
      <a:p>
        <a:r>
          <a:rPr lang="en-US"/>
          <a:t>[@Limin Chen] hi Limin, would this work if it's not chipID.raw.gef but chipID.gef?</a:t>
        </a:r>
      </a:p>
    </p188:txBody>
    <p188:extLst>
      <p:ext xmlns:p="http://schemas.openxmlformats.org/presentationml/2006/main" uri="{5BB2D875-25FF-4072-B9AC-8F64D62656EB}">
        <p228:taskDetails xmlns:p228="http://schemas.microsoft.com/office/powerpoint/2022/08/main">
          <p228:history>
            <p228:event time="2024-04-08T18:04:27.148" id="{A4C25751-A004-462D-B503-3EECB8AFC120}">
              <p228:atrbtn authorId="{3FE5C5B8-A5BA-935E-53E2-CF8A7A850D44}"/>
              <p228:anchr>
                <p228:comment id="{69069690-9450-4545-ADBD-DBF442E483AC}"/>
              </p228:anchr>
              <p228:add/>
            </p228:event>
            <p228:event time="2024-04-08T18:04:27.148" id="{4ED2ACF6-512C-4B59-943C-7BAC4EDE4791}">
              <p228:atrbtn authorId="{3FE5C5B8-A5BA-935E-53E2-CF8A7A850D44}"/>
              <p228:anchr>
                <p228:comment id="{69069690-9450-4545-ADBD-DBF442E483AC}"/>
              </p228:anchr>
              <p228:asgn authorId="{357397AC-4E6A-BE7B-02F3-C47647A988E8}"/>
            </p228:event>
            <p228:event time="2024-04-08T18:04:27.148" id="{954A856B-5BD7-4EE0-BE51-91A3B9C88007}">
              <p228:atrbtn authorId="{3FE5C5B8-A5BA-935E-53E2-CF8A7A850D44}"/>
              <p228:anchr>
                <p228:comment id="{69069690-9450-4545-ADBD-DBF442E483AC}"/>
              </p228:anchr>
              <p228:title val="@Limin Chen hi Limin, would this work if it's not chipID.raw.gef but chipID.gef?"/>
            </p228:event>
            <p228:event time="2024-04-08T18:04:27.148" id="{9E897115-4662-4C42-9F23-CAC0DD1C4DE7}">
              <p228:atrbtn authorId="{3FE5C5B8-A5BA-935E-53E2-CF8A7A850D44}"/>
              <p228:anchr>
                <p228:comment id="{69069690-9450-4545-ADBD-DBF442E483AC}"/>
              </p228:anchr>
              <p228:date stDt="2024-04-08T18:04:27.148" endDt="2024-04-08T18:04:27.148"/>
            </p228:event>
          </p228:history>
        </p228:taskDetails>
      </p:ext>
    </p188:extLst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3_A1AC4A2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CC066AB-88E7-0724-8A74-234EBD7377CA}"/>
              </a:ext>
            </a:extLst>
          </p:cNvPr>
          <p:cNvCxnSpPr/>
          <p:nvPr/>
        </p:nvCxnSpPr>
        <p:spPr>
          <a:xfrm flipV="1">
            <a:off x="0" y="968829"/>
            <a:ext cx="12252959" cy="14514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45DB988-5078-4732-5B4E-9E30CA3D50B0}"/>
              </a:ext>
            </a:extLst>
          </p:cNvPr>
          <p:cNvSpPr txBox="1"/>
          <p:nvPr/>
        </p:nvSpPr>
        <p:spPr>
          <a:xfrm>
            <a:off x="4470399" y="435428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Calibri"/>
                <a:cs typeface="Calibri"/>
              </a:rPr>
              <a:t>Saw6.0 VS. Saw7.0 outputs</a:t>
            </a:r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E81123-4A76-0DCC-80A8-5EB706AF3E83}"/>
              </a:ext>
            </a:extLst>
          </p:cNvPr>
          <p:cNvSpPr txBox="1"/>
          <p:nvPr/>
        </p:nvSpPr>
        <p:spPr>
          <a:xfrm>
            <a:off x="3853370" y="3019114"/>
            <a:ext cx="671988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ea typeface="Calibri"/>
                <a:cs typeface="Calibri"/>
              </a:rPr>
              <a:t>Sub commands of SAW7 pipeline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CC066AB-88E7-0724-8A74-234EBD7377CA}"/>
              </a:ext>
            </a:extLst>
          </p:cNvPr>
          <p:cNvCxnSpPr/>
          <p:nvPr/>
        </p:nvCxnSpPr>
        <p:spPr>
          <a:xfrm flipV="1">
            <a:off x="0" y="968829"/>
            <a:ext cx="12252959" cy="14514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4D98EBD-1ED0-F87A-8C4E-C991BB30C7D1}"/>
              </a:ext>
            </a:extLst>
          </p:cNvPr>
          <p:cNvSpPr txBox="1"/>
          <p:nvPr/>
        </p:nvSpPr>
        <p:spPr>
          <a:xfrm>
            <a:off x="3864882" y="381000"/>
            <a:ext cx="48387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Calibri"/>
                <a:cs typeface="Calibri"/>
              </a:rPr>
              <a:t>Visualize saw7.0 </a:t>
            </a:r>
            <a:r>
              <a:rPr lang="en-US" err="1">
                <a:ea typeface="Calibri"/>
                <a:cs typeface="Calibri"/>
              </a:rPr>
              <a:t>cellbin.gef</a:t>
            </a:r>
            <a:r>
              <a:rPr lang="en-US">
                <a:ea typeface="Calibri"/>
                <a:cs typeface="Calibri"/>
              </a:rPr>
              <a:t> in </a:t>
            </a:r>
            <a:r>
              <a:rPr lang="en-US" err="1">
                <a:ea typeface="Calibri"/>
                <a:cs typeface="Calibri"/>
              </a:rPr>
              <a:t>StereoMap</a:t>
            </a:r>
            <a:r>
              <a:rPr lang="en-US">
                <a:ea typeface="Calibri"/>
                <a:cs typeface="Calibri"/>
              </a:rPr>
              <a:t> 3.0</a:t>
            </a:r>
            <a:endParaRPr lang="en-US" err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4ABAD5-8BAB-FFBD-5C08-AD6CF2271A47}"/>
              </a:ext>
            </a:extLst>
          </p:cNvPr>
          <p:cNvSpPr txBox="1"/>
          <p:nvPr/>
        </p:nvSpPr>
        <p:spPr>
          <a:xfrm>
            <a:off x="1785257" y="1756228"/>
            <a:ext cx="901337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>
                <a:ea typeface="Calibri"/>
                <a:cs typeface="Calibri"/>
              </a:rPr>
              <a:t>ChipID.cellbin.gef</a:t>
            </a:r>
            <a:r>
              <a:rPr lang="en-US">
                <a:ea typeface="Calibri"/>
                <a:cs typeface="Calibri"/>
              </a:rPr>
              <a:t> from SAW7.0 can't be visualized directly in </a:t>
            </a:r>
            <a:r>
              <a:rPr lang="en-US" err="1">
                <a:ea typeface="Calibri"/>
                <a:cs typeface="Calibri"/>
              </a:rPr>
              <a:t>StereoMap</a:t>
            </a:r>
            <a:r>
              <a:rPr lang="en-US">
                <a:ea typeface="Calibri"/>
                <a:cs typeface="Calibri"/>
              </a:rPr>
              <a:t> 3.0. But you can run the following codes to make it visible.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537F0F-28E9-7351-592D-C204ADDF1ED4}"/>
              </a:ext>
            </a:extLst>
          </p:cNvPr>
          <p:cNvSpPr txBox="1"/>
          <p:nvPr/>
        </p:nvSpPr>
        <p:spPr>
          <a:xfrm>
            <a:off x="1785257" y="2866572"/>
            <a:ext cx="8897257" cy="17081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solidFill>
                  <a:srgbClr val="989875"/>
                </a:solidFill>
                <a:latin typeface="Menlo"/>
              </a:rPr>
              <a:t>docker </a:t>
            </a:r>
            <a:r>
              <a:rPr lang="en-US" sz="1200">
                <a:solidFill>
                  <a:srgbClr val="CB8F76"/>
                </a:solidFill>
                <a:latin typeface="Menlo"/>
              </a:rPr>
              <a:t>run </a:t>
            </a:r>
            <a:r>
              <a:rPr lang="en-US" sz="1200">
                <a:solidFill>
                  <a:srgbClr val="569CD6"/>
                </a:solidFill>
                <a:latin typeface="Menlo"/>
              </a:rPr>
              <a:t>-it --rm -v </a:t>
            </a:r>
            <a:r>
              <a:rPr lang="en-US" sz="1200">
                <a:solidFill>
                  <a:srgbClr val="CB8F76"/>
                </a:solidFill>
                <a:latin typeface="Menlo"/>
              </a:rPr>
              <a:t>/</a:t>
            </a:r>
            <a:r>
              <a:rPr lang="en-US" sz="1200" err="1">
                <a:solidFill>
                  <a:srgbClr val="CB8F76"/>
                </a:solidFill>
                <a:latin typeface="Menlo"/>
              </a:rPr>
              <a:t>stomics_data</a:t>
            </a:r>
            <a:r>
              <a:rPr lang="en-US" sz="1200">
                <a:solidFill>
                  <a:srgbClr val="CB8F76"/>
                </a:solidFill>
                <a:latin typeface="Menlo"/>
              </a:rPr>
              <a:t>/</a:t>
            </a:r>
            <a:r>
              <a:rPr lang="en-US" sz="1200" err="1">
                <a:solidFill>
                  <a:srgbClr val="CB8F76"/>
                </a:solidFill>
                <a:latin typeface="Menlo"/>
              </a:rPr>
              <a:t>liminData</a:t>
            </a:r>
            <a:r>
              <a:rPr lang="en-US" sz="1200">
                <a:solidFill>
                  <a:srgbClr val="CB8F76"/>
                </a:solidFill>
                <a:latin typeface="Menlo"/>
              </a:rPr>
              <a:t>/test:/home/temp </a:t>
            </a:r>
            <a:r>
              <a:rPr lang="en-US" sz="1200" err="1">
                <a:solidFill>
                  <a:srgbClr val="CB8F76"/>
                </a:solidFill>
                <a:latin typeface="Menlo"/>
              </a:rPr>
              <a:t>stomics</a:t>
            </a:r>
            <a:r>
              <a:rPr lang="en-US" sz="1200">
                <a:solidFill>
                  <a:srgbClr val="CB8F76"/>
                </a:solidFill>
                <a:latin typeface="Menlo"/>
              </a:rPr>
              <a:t>/saw:07.0.0 bash</a:t>
            </a:r>
          </a:p>
          <a:p>
            <a:endParaRPr lang="en-US" sz="1200">
              <a:solidFill>
                <a:srgbClr val="CB8F76"/>
              </a:solidFill>
              <a:latin typeface="Menlo"/>
              <a:ea typeface="+mn-lt"/>
              <a:cs typeface="+mn-lt"/>
            </a:endParaRPr>
          </a:p>
          <a:p>
            <a:r>
              <a:rPr lang="en-US" sz="1200">
                <a:solidFill>
                  <a:srgbClr val="CB8F76"/>
                </a:solidFill>
                <a:latin typeface="Menlo"/>
                <a:ea typeface="+mn-lt"/>
                <a:cs typeface="+mn-lt"/>
              </a:rPr>
              <a:t># Inside docker, run the following command</a:t>
            </a:r>
          </a:p>
          <a:p>
            <a:r>
              <a:rPr lang="en-US" sz="1200">
                <a:solidFill>
                  <a:srgbClr val="CB8F76"/>
                </a:solidFill>
                <a:ea typeface="+mn-lt"/>
                <a:cs typeface="+mn-lt"/>
              </a:rPr>
              <a:t>export HDF5_USE_FILE_LOCKING=FALSE</a:t>
            </a:r>
          </a:p>
          <a:p>
            <a:r>
              <a:rPr lang="en-US" sz="1200">
                <a:solidFill>
                  <a:srgbClr val="CB8F76"/>
                </a:solidFill>
                <a:ea typeface="+mn-lt"/>
                <a:cs typeface="+mn-lt"/>
              </a:rPr>
              <a:t>export NUMBA_CACHE_DIR=$PWD/</a:t>
            </a:r>
            <a:r>
              <a:rPr lang="en-US" sz="1200" err="1">
                <a:solidFill>
                  <a:srgbClr val="CB8F76"/>
                </a:solidFill>
                <a:ea typeface="+mn-lt"/>
                <a:cs typeface="+mn-lt"/>
              </a:rPr>
              <a:t>tmp</a:t>
            </a:r>
            <a:endParaRPr lang="en-US" sz="1200">
              <a:solidFill>
                <a:srgbClr val="CB8F76"/>
              </a:solidFill>
              <a:ea typeface="+mn-lt"/>
              <a:cs typeface="+mn-lt"/>
            </a:endParaRPr>
          </a:p>
          <a:p>
            <a:r>
              <a:rPr lang="en-US" sz="1200">
                <a:solidFill>
                  <a:srgbClr val="CB8F76"/>
                </a:solidFill>
                <a:ea typeface="+mn-lt"/>
                <a:cs typeface="+mn-lt"/>
              </a:rPr>
              <a:t>export MPLCONFIGDIR=$PWD/</a:t>
            </a:r>
            <a:r>
              <a:rPr lang="en-US" sz="1200" err="1">
                <a:solidFill>
                  <a:srgbClr val="CB8F76"/>
                </a:solidFill>
                <a:ea typeface="+mn-lt"/>
                <a:cs typeface="+mn-lt"/>
              </a:rPr>
              <a:t>tmp</a:t>
            </a:r>
            <a:endParaRPr lang="en-US" sz="1200">
              <a:solidFill>
                <a:srgbClr val="CB8F76"/>
              </a:solidFill>
              <a:ea typeface="+mn-lt"/>
              <a:cs typeface="+mn-lt"/>
            </a:endParaRPr>
          </a:p>
          <a:p>
            <a:r>
              <a:rPr lang="en-US" sz="1200" err="1">
                <a:solidFill>
                  <a:srgbClr val="CB8F76"/>
                </a:solidFill>
                <a:ea typeface="+mn-lt"/>
                <a:cs typeface="+mn-lt"/>
              </a:rPr>
              <a:t>cellCluster</a:t>
            </a:r>
            <a:r>
              <a:rPr lang="en-US" sz="1200">
                <a:solidFill>
                  <a:srgbClr val="CB8F76"/>
                </a:solidFill>
                <a:ea typeface="+mn-lt"/>
                <a:cs typeface="+mn-lt"/>
              </a:rPr>
              <a:t> -</a:t>
            </a:r>
            <a:r>
              <a:rPr lang="en-US" sz="1200" err="1">
                <a:solidFill>
                  <a:srgbClr val="CB8F76"/>
                </a:solidFill>
                <a:ea typeface="+mn-lt"/>
                <a:cs typeface="+mn-lt"/>
              </a:rPr>
              <a:t>i</a:t>
            </a:r>
            <a:r>
              <a:rPr lang="en-US" sz="1200">
                <a:solidFill>
                  <a:srgbClr val="CB8F76"/>
                </a:solidFill>
                <a:ea typeface="+mn-lt"/>
                <a:cs typeface="+mn-lt"/>
              </a:rPr>
              <a:t> SS200000135TL_D1.cellbin.gef -o SS200000135TL_D1.cell.cluster.h5ad</a:t>
            </a:r>
          </a:p>
          <a:p>
            <a:r>
              <a:rPr lang="en-US" sz="1200" err="1">
                <a:solidFill>
                  <a:srgbClr val="CB8F76"/>
                </a:solidFill>
                <a:ea typeface="+mn-lt"/>
                <a:cs typeface="+mn-lt"/>
              </a:rPr>
              <a:t>cellChunk</a:t>
            </a:r>
            <a:r>
              <a:rPr lang="en-US" sz="1200">
                <a:solidFill>
                  <a:srgbClr val="CB8F76"/>
                </a:solidFill>
                <a:ea typeface="+mn-lt"/>
                <a:cs typeface="+mn-lt"/>
              </a:rPr>
              <a:t> -</a:t>
            </a:r>
            <a:r>
              <a:rPr lang="en-US" sz="1200" err="1">
                <a:solidFill>
                  <a:srgbClr val="CB8F76"/>
                </a:solidFill>
                <a:ea typeface="+mn-lt"/>
                <a:cs typeface="+mn-lt"/>
              </a:rPr>
              <a:t>i</a:t>
            </a:r>
            <a:r>
              <a:rPr lang="en-US" sz="1200">
                <a:solidFill>
                  <a:srgbClr val="CB8F76"/>
                </a:solidFill>
                <a:ea typeface="+mn-lt"/>
                <a:cs typeface="+mn-lt"/>
              </a:rPr>
              <a:t> SS200000135TL_D1.cellbin.gef -o .</a:t>
            </a:r>
            <a:endParaRPr lang="en-US" sz="1200">
              <a:solidFill>
                <a:srgbClr val="000000"/>
              </a:solidFill>
              <a:ea typeface="+mn-lt"/>
              <a:cs typeface="+mn-lt"/>
            </a:endParaRPr>
          </a:p>
          <a:p>
            <a:endParaRPr lang="en-US" sz="900">
              <a:solidFill>
                <a:srgbClr val="CB8F76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41152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CC066AB-88E7-0724-8A74-234EBD7377CA}"/>
              </a:ext>
            </a:extLst>
          </p:cNvPr>
          <p:cNvCxnSpPr/>
          <p:nvPr/>
        </p:nvCxnSpPr>
        <p:spPr>
          <a:xfrm flipV="1">
            <a:off x="0" y="968829"/>
            <a:ext cx="12252959" cy="14514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A11542E-DB5B-E81F-FEFC-0B2C7C31CE09}"/>
              </a:ext>
            </a:extLst>
          </p:cNvPr>
          <p:cNvSpPr txBox="1"/>
          <p:nvPr/>
        </p:nvSpPr>
        <p:spPr>
          <a:xfrm>
            <a:off x="509587" y="1255713"/>
            <a:ext cx="11387136" cy="43396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>
                <a:solidFill>
                  <a:srgbClr val="6A9955"/>
                </a:solidFill>
                <a:latin typeface="Menlo"/>
              </a:rPr>
              <a:t># step 1: go to saw7 docker image:</a:t>
            </a:r>
          </a:p>
          <a:p>
            <a:r>
              <a:rPr lang="en-US" sz="1000">
                <a:latin typeface="Menlo"/>
              </a:rPr>
              <a:t>docker run -it --rm -v /:/home/temp </a:t>
            </a:r>
            <a:r>
              <a:rPr lang="en-US" sz="1000" err="1">
                <a:latin typeface="Menlo"/>
              </a:rPr>
              <a:t>stomics</a:t>
            </a:r>
            <a:r>
              <a:rPr lang="en-US" sz="1000">
                <a:latin typeface="Menlo"/>
              </a:rPr>
              <a:t>/saw:07.0.0 bash</a:t>
            </a:r>
          </a:p>
          <a:p>
            <a:br>
              <a:rPr lang="en-US" sz="1000">
                <a:latin typeface="Menlo"/>
              </a:rPr>
            </a:br>
            <a:br>
              <a:rPr lang="en-US" sz="1000">
                <a:latin typeface="Menlo"/>
              </a:rPr>
            </a:br>
            <a:r>
              <a:rPr lang="en-US" sz="1000">
                <a:solidFill>
                  <a:srgbClr val="6A9955"/>
                </a:solidFill>
                <a:latin typeface="Menlo"/>
              </a:rPr>
              <a:t># step 2: modify the following 4 parameters for your example and run following codes </a:t>
            </a:r>
            <a:r>
              <a:rPr lang="en-US" sz="1000" err="1">
                <a:solidFill>
                  <a:srgbClr val="6A9955"/>
                </a:solidFill>
                <a:latin typeface="Menlo"/>
              </a:rPr>
              <a:t>sequencially</a:t>
            </a:r>
            <a:endParaRPr lang="en-US" sz="1000">
              <a:solidFill>
                <a:srgbClr val="6A9955"/>
              </a:solidFill>
              <a:latin typeface="Menlo"/>
            </a:endParaRPr>
          </a:p>
          <a:p>
            <a:r>
              <a:rPr lang="en-US" sz="1000">
                <a:latin typeface="Menlo"/>
              </a:rPr>
              <a:t>SN=SS200000135TL_D1</a:t>
            </a:r>
          </a:p>
          <a:p>
            <a:r>
              <a:rPr lang="en-US" sz="1000" err="1">
                <a:latin typeface="Menlo"/>
              </a:rPr>
              <a:t>nucleusMask</a:t>
            </a:r>
            <a:r>
              <a:rPr lang="en-US" sz="1000">
                <a:latin typeface="Menlo"/>
              </a:rPr>
              <a:t>=/home/temp/</a:t>
            </a:r>
            <a:r>
              <a:rPr lang="en-US" sz="1000" err="1">
                <a:latin typeface="Menlo"/>
              </a:rPr>
              <a:t>stomics_data</a:t>
            </a:r>
            <a:r>
              <a:rPr lang="en-US" sz="1000">
                <a:latin typeface="Menlo"/>
              </a:rPr>
              <a:t>/demo/SS200000135TL_D1_v5_brain/SAW7_run1/result/03.register/ssDNA_SS200000135TL_D1_mask.tif</a:t>
            </a:r>
          </a:p>
          <a:p>
            <a:r>
              <a:rPr lang="en-US" sz="1000" err="1">
                <a:latin typeface="Menlo"/>
              </a:rPr>
              <a:t>rawgef</a:t>
            </a:r>
            <a:r>
              <a:rPr lang="en-US" sz="1000">
                <a:latin typeface="Menlo"/>
              </a:rPr>
              <a:t>=/home/temp/</a:t>
            </a:r>
            <a:r>
              <a:rPr lang="en-US" sz="1000" err="1">
                <a:latin typeface="Menlo"/>
              </a:rPr>
              <a:t>stomics_data</a:t>
            </a:r>
            <a:r>
              <a:rPr lang="en-US" sz="1000">
                <a:latin typeface="Menlo"/>
              </a:rPr>
              <a:t>/demo/SS200000135TL_D1_v5_brain/SAW7_run1/result/02.count/${SN}.</a:t>
            </a:r>
            <a:r>
              <a:rPr lang="en-US" sz="1000" err="1">
                <a:latin typeface="Menlo"/>
              </a:rPr>
              <a:t>raw.gef</a:t>
            </a:r>
            <a:endParaRPr lang="en-US" sz="1000">
              <a:latin typeface="Menlo"/>
            </a:endParaRPr>
          </a:p>
          <a:p>
            <a:r>
              <a:rPr lang="en-US" sz="1000" err="1">
                <a:latin typeface="Menlo"/>
              </a:rPr>
              <a:t>outdir</a:t>
            </a:r>
            <a:r>
              <a:rPr lang="en-US" sz="1000">
                <a:latin typeface="Menlo"/>
              </a:rPr>
              <a:t>=/home/temp/</a:t>
            </a:r>
            <a:r>
              <a:rPr lang="en-US" sz="1000" err="1">
                <a:latin typeface="Menlo"/>
              </a:rPr>
              <a:t>stomics_data</a:t>
            </a:r>
            <a:r>
              <a:rPr lang="en-US" sz="1000">
                <a:latin typeface="Menlo"/>
              </a:rPr>
              <a:t>/</a:t>
            </a:r>
            <a:r>
              <a:rPr lang="en-US" sz="1000" err="1">
                <a:latin typeface="Menlo"/>
              </a:rPr>
              <a:t>liminData</a:t>
            </a:r>
            <a:r>
              <a:rPr lang="en-US" sz="1000">
                <a:latin typeface="Menlo"/>
              </a:rPr>
              <a:t>/test/out</a:t>
            </a:r>
            <a:br>
              <a:rPr lang="en-US">
                <a:latin typeface="Menlo"/>
              </a:rPr>
            </a:br>
            <a:br>
              <a:rPr lang="en-US">
                <a:latin typeface="Menlo"/>
              </a:rPr>
            </a:br>
            <a:r>
              <a:rPr lang="en-US" sz="1000">
                <a:solidFill>
                  <a:srgbClr val="6A9955"/>
                </a:solidFill>
                <a:latin typeface="Menlo"/>
              </a:rPr>
              <a:t># generated adjusted </a:t>
            </a:r>
            <a:r>
              <a:rPr lang="en-US" sz="1000" err="1">
                <a:solidFill>
                  <a:srgbClr val="6A9955"/>
                </a:solidFill>
                <a:latin typeface="Menlo"/>
              </a:rPr>
              <a:t>cellbin.gef</a:t>
            </a:r>
            <a:r>
              <a:rPr lang="en-US" sz="1000">
                <a:solidFill>
                  <a:srgbClr val="6A9955"/>
                </a:solidFill>
                <a:latin typeface="Menlo"/>
              </a:rPr>
              <a:t> </a:t>
            </a:r>
          </a:p>
          <a:p>
            <a:r>
              <a:rPr lang="en-US" sz="1000" err="1">
                <a:latin typeface="Menlo"/>
              </a:rPr>
              <a:t>cellCorrect</a:t>
            </a:r>
            <a:r>
              <a:rPr lang="en-US" sz="1000">
                <a:latin typeface="Menlo"/>
              </a:rPr>
              <a:t> \</a:t>
            </a:r>
          </a:p>
          <a:p>
            <a:r>
              <a:rPr lang="en-US" sz="1000">
                <a:latin typeface="Menlo"/>
              </a:rPr>
              <a:t>-</a:t>
            </a:r>
            <a:r>
              <a:rPr lang="en-US" sz="1000" err="1">
                <a:latin typeface="Menlo"/>
              </a:rPr>
              <a:t>i</a:t>
            </a:r>
            <a:r>
              <a:rPr lang="en-US" sz="1000">
                <a:latin typeface="Menlo"/>
              </a:rPr>
              <a:t> ${</a:t>
            </a:r>
            <a:r>
              <a:rPr lang="en-US" sz="1000" err="1">
                <a:latin typeface="Menlo"/>
              </a:rPr>
              <a:t>rawgef</a:t>
            </a:r>
            <a:r>
              <a:rPr lang="en-US" sz="1000">
                <a:latin typeface="Menlo"/>
              </a:rPr>
              <a:t>} \</a:t>
            </a:r>
          </a:p>
          <a:p>
            <a:r>
              <a:rPr lang="en-US" sz="1000">
                <a:latin typeface="Menlo"/>
              </a:rPr>
              <a:t>-m ${</a:t>
            </a:r>
            <a:r>
              <a:rPr lang="en-US" sz="1000" err="1">
                <a:latin typeface="Menlo"/>
              </a:rPr>
              <a:t>nucleusMask</a:t>
            </a:r>
            <a:r>
              <a:rPr lang="en-US" sz="1000">
                <a:latin typeface="Menlo"/>
              </a:rPr>
              <a:t>} \</a:t>
            </a:r>
          </a:p>
          <a:p>
            <a:r>
              <a:rPr lang="en-US" sz="1000">
                <a:latin typeface="Menlo"/>
              </a:rPr>
              <a:t>-d 10 \</a:t>
            </a:r>
          </a:p>
          <a:p>
            <a:r>
              <a:rPr lang="en-US" sz="1000">
                <a:latin typeface="Menlo"/>
              </a:rPr>
              <a:t>-o ${</a:t>
            </a:r>
            <a:r>
              <a:rPr lang="en-US" sz="1000" err="1">
                <a:latin typeface="Menlo"/>
              </a:rPr>
              <a:t>outdir</a:t>
            </a:r>
            <a:r>
              <a:rPr lang="en-US" sz="1000">
                <a:latin typeface="Menlo"/>
              </a:rPr>
              <a:t>}</a:t>
            </a:r>
          </a:p>
          <a:p>
            <a:br>
              <a:rPr lang="en-US" sz="1000">
                <a:latin typeface="Menlo"/>
              </a:rPr>
            </a:br>
            <a:r>
              <a:rPr lang="en-US" sz="1000">
                <a:solidFill>
                  <a:srgbClr val="6A9955"/>
                </a:solidFill>
                <a:latin typeface="Menlo"/>
              </a:rPr>
              <a:t># add clusters to the adjusted </a:t>
            </a:r>
            <a:r>
              <a:rPr lang="en-US" sz="1000" err="1">
                <a:solidFill>
                  <a:srgbClr val="6A9955"/>
                </a:solidFill>
                <a:latin typeface="Menlo"/>
              </a:rPr>
              <a:t>cellbin.gef</a:t>
            </a:r>
            <a:r>
              <a:rPr lang="en-US" sz="1000">
                <a:solidFill>
                  <a:srgbClr val="6A9955"/>
                </a:solidFill>
                <a:latin typeface="Menlo"/>
              </a:rPr>
              <a:t> for Stereomap3.0 visualization</a:t>
            </a:r>
          </a:p>
          <a:p>
            <a:r>
              <a:rPr lang="en-US" sz="1000">
                <a:latin typeface="Menlo"/>
              </a:rPr>
              <a:t>export HDF5_USE_FILE_LOCKING=FALSE </a:t>
            </a:r>
          </a:p>
          <a:p>
            <a:r>
              <a:rPr lang="en-US" sz="1000">
                <a:latin typeface="Menlo"/>
              </a:rPr>
              <a:t>export NUMBA_CACHE_DIR=$PWD/</a:t>
            </a:r>
            <a:r>
              <a:rPr lang="en-US" sz="1000" err="1">
                <a:latin typeface="Menlo"/>
              </a:rPr>
              <a:t>tmp</a:t>
            </a:r>
            <a:endParaRPr lang="en-US" sz="1000">
              <a:latin typeface="Menlo"/>
            </a:endParaRPr>
          </a:p>
          <a:p>
            <a:r>
              <a:rPr lang="en-US" sz="1000">
                <a:latin typeface="Menlo"/>
              </a:rPr>
              <a:t>export MPLCONFIGDIR=$PWD/</a:t>
            </a:r>
            <a:r>
              <a:rPr lang="en-US" sz="1000" err="1">
                <a:latin typeface="Menlo"/>
              </a:rPr>
              <a:t>tmp</a:t>
            </a:r>
            <a:endParaRPr lang="en-US" sz="1000">
              <a:latin typeface="Menlo"/>
            </a:endParaRPr>
          </a:p>
          <a:p>
            <a:r>
              <a:rPr lang="en-US" sz="1000" err="1">
                <a:latin typeface="Menlo"/>
              </a:rPr>
              <a:t>cellCluster</a:t>
            </a:r>
            <a:r>
              <a:rPr lang="en-US" sz="1000">
                <a:latin typeface="Menlo"/>
              </a:rPr>
              <a:t> -</a:t>
            </a:r>
            <a:r>
              <a:rPr lang="en-US" sz="1000" err="1">
                <a:latin typeface="Menlo"/>
              </a:rPr>
              <a:t>i</a:t>
            </a:r>
            <a:r>
              <a:rPr lang="en-US" sz="1000">
                <a:latin typeface="Menlo"/>
              </a:rPr>
              <a:t> ${</a:t>
            </a:r>
            <a:r>
              <a:rPr lang="en-US" sz="1000" err="1">
                <a:latin typeface="Menlo"/>
              </a:rPr>
              <a:t>outdir</a:t>
            </a:r>
            <a:r>
              <a:rPr lang="en-US" sz="1000">
                <a:latin typeface="Menlo"/>
              </a:rPr>
              <a:t>}/${SN}.</a:t>
            </a:r>
            <a:r>
              <a:rPr lang="en-US" sz="1000" err="1">
                <a:latin typeface="Menlo"/>
              </a:rPr>
              <a:t>adjusted.cellbin.gef</a:t>
            </a:r>
            <a:r>
              <a:rPr lang="en-US" sz="1000">
                <a:latin typeface="Menlo"/>
              </a:rPr>
              <a:t> -o ${</a:t>
            </a:r>
            <a:r>
              <a:rPr lang="en-US" sz="1000" err="1">
                <a:latin typeface="Menlo"/>
              </a:rPr>
              <a:t>outdir</a:t>
            </a:r>
            <a:r>
              <a:rPr lang="en-US" sz="1000">
                <a:latin typeface="Menlo"/>
              </a:rPr>
              <a:t>}/${SN}.adjusted.cell.cluster.h5ad</a:t>
            </a:r>
          </a:p>
          <a:p>
            <a:r>
              <a:rPr lang="en-US" sz="1000" err="1">
                <a:latin typeface="Menlo"/>
              </a:rPr>
              <a:t>cellChunk</a:t>
            </a:r>
            <a:r>
              <a:rPr lang="en-US" sz="1000">
                <a:latin typeface="Menlo"/>
              </a:rPr>
              <a:t> -</a:t>
            </a:r>
            <a:r>
              <a:rPr lang="en-US" sz="1000" err="1">
                <a:latin typeface="Menlo"/>
              </a:rPr>
              <a:t>i</a:t>
            </a:r>
            <a:r>
              <a:rPr lang="en-US" sz="1000">
                <a:latin typeface="Menlo"/>
              </a:rPr>
              <a:t> ${</a:t>
            </a:r>
            <a:r>
              <a:rPr lang="en-US" sz="1000" err="1">
                <a:latin typeface="Menlo"/>
              </a:rPr>
              <a:t>outdir</a:t>
            </a:r>
            <a:r>
              <a:rPr lang="en-US" sz="1000">
                <a:latin typeface="Menlo"/>
              </a:rPr>
              <a:t>}/${SN}.</a:t>
            </a:r>
            <a:r>
              <a:rPr lang="en-US" sz="1000" err="1">
                <a:latin typeface="Menlo"/>
              </a:rPr>
              <a:t>adjusted.cellbin.gef</a:t>
            </a:r>
            <a:r>
              <a:rPr lang="en-US" sz="1000">
                <a:latin typeface="Menlo"/>
              </a:rPr>
              <a:t> -o ${</a:t>
            </a:r>
            <a:r>
              <a:rPr lang="en-US" sz="1000" err="1">
                <a:latin typeface="Menlo"/>
              </a:rPr>
              <a:t>outdir</a:t>
            </a:r>
            <a:r>
              <a:rPr lang="en-US" sz="1000">
                <a:latin typeface="Menlo"/>
              </a:rPr>
              <a:t>}</a:t>
            </a:r>
          </a:p>
          <a:p>
            <a:br>
              <a:rPr lang="en-US">
                <a:latin typeface="Menlo"/>
              </a:rPr>
            </a:br>
            <a:r>
              <a:rPr lang="en-US" sz="1000">
                <a:solidFill>
                  <a:srgbClr val="6A9955"/>
                </a:solidFill>
                <a:latin typeface="Menlo"/>
              </a:rPr>
              <a:t># you should get SS200000135TL_D1.adjusted.cell.cluster.h5ad; SS200000135TL_D1.adjusted.gem; SS200000135TL_D1.adjusted.cellbin.gef; ssDNA_SS200000135TL_D1_mask_edm_dis_10.tif 4 files.</a:t>
            </a:r>
          </a:p>
          <a:p>
            <a:endParaRPr lang="en-US" sz="1000">
              <a:solidFill>
                <a:srgbClr val="CCCCCC"/>
              </a:solidFill>
              <a:latin typeface="Menlo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E43C12-7065-3B79-F5BF-1ADB93C2F573}"/>
              </a:ext>
            </a:extLst>
          </p:cNvPr>
          <p:cNvSpPr txBox="1"/>
          <p:nvPr/>
        </p:nvSpPr>
        <p:spPr>
          <a:xfrm>
            <a:off x="-213924" y="329699"/>
            <a:ext cx="89757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Calibri"/>
                <a:cs typeface="Calibri"/>
              </a:rPr>
              <a:t>Generate </a:t>
            </a:r>
            <a:r>
              <a:rPr lang="en-US" b="1">
                <a:ea typeface="Calibri"/>
                <a:cs typeface="Calibri"/>
              </a:rPr>
              <a:t>adjusted </a:t>
            </a:r>
            <a:r>
              <a:rPr lang="en-US" b="1" err="1">
                <a:ea typeface="Calibri"/>
                <a:cs typeface="Calibri"/>
              </a:rPr>
              <a:t>cellbin.gef</a:t>
            </a:r>
            <a:r>
              <a:rPr lang="en-US" b="1">
                <a:ea typeface="Calibri"/>
                <a:cs typeface="Calibri"/>
              </a:rPr>
              <a:t> </a:t>
            </a:r>
            <a:r>
              <a:rPr lang="en-US">
                <a:ea typeface="Calibri"/>
                <a:cs typeface="Calibri"/>
              </a:rPr>
              <a:t>and </a:t>
            </a:r>
            <a:r>
              <a:rPr lang="en-US" b="1">
                <a:ea typeface="Calibri"/>
                <a:cs typeface="Calibri"/>
              </a:rPr>
              <a:t>adjusted.cell.cluster.h5ad </a:t>
            </a:r>
            <a:r>
              <a:rPr lang="en-US">
                <a:ea typeface="Calibri"/>
                <a:cs typeface="Calibri"/>
              </a:rPr>
              <a:t>for </a:t>
            </a:r>
            <a:r>
              <a:rPr lang="en-US" err="1">
                <a:ea typeface="Calibri"/>
                <a:cs typeface="Calibri"/>
              </a:rPr>
              <a:t>stereoMap</a:t>
            </a:r>
            <a:r>
              <a:rPr lang="en-US">
                <a:ea typeface="Calibri"/>
                <a:cs typeface="Calibri"/>
              </a:rPr>
              <a:t> 3.0--continued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422952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CC066AB-88E7-0724-8A74-234EBD7377CA}"/>
              </a:ext>
            </a:extLst>
          </p:cNvPr>
          <p:cNvCxnSpPr/>
          <p:nvPr/>
        </p:nvCxnSpPr>
        <p:spPr>
          <a:xfrm flipV="1">
            <a:off x="0" y="968829"/>
            <a:ext cx="12252959" cy="14514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F8FA726-CFD8-E166-A07F-A82D4B3D462A}"/>
              </a:ext>
            </a:extLst>
          </p:cNvPr>
          <p:cNvSpPr txBox="1"/>
          <p:nvPr/>
        </p:nvSpPr>
        <p:spPr>
          <a:xfrm>
            <a:off x="2297047" y="424042"/>
            <a:ext cx="958532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Calibri"/>
                <a:cs typeface="Calibri"/>
              </a:rPr>
              <a:t>Generate </a:t>
            </a:r>
            <a:r>
              <a:rPr lang="en-US" b="1">
                <a:ea typeface="Calibri"/>
                <a:cs typeface="Calibri"/>
              </a:rPr>
              <a:t>adjusted </a:t>
            </a:r>
            <a:r>
              <a:rPr lang="en-US" b="1" err="1">
                <a:ea typeface="Calibri"/>
                <a:cs typeface="Calibri"/>
              </a:rPr>
              <a:t>cellbin.gef</a:t>
            </a:r>
            <a:r>
              <a:rPr lang="en-US" b="1">
                <a:ea typeface="Calibri"/>
                <a:cs typeface="Calibri"/>
              </a:rPr>
              <a:t> </a:t>
            </a:r>
            <a:r>
              <a:rPr lang="en-US">
                <a:ea typeface="Calibri"/>
                <a:cs typeface="Calibri"/>
              </a:rPr>
              <a:t>and </a:t>
            </a:r>
            <a:r>
              <a:rPr lang="en-US" b="1">
                <a:ea typeface="Calibri"/>
                <a:cs typeface="Calibri"/>
              </a:rPr>
              <a:t>adjusted.cell.cluster.h5ad </a:t>
            </a:r>
            <a:r>
              <a:rPr lang="en-US">
                <a:ea typeface="Calibri"/>
                <a:cs typeface="Calibri"/>
              </a:rPr>
              <a:t>for </a:t>
            </a:r>
            <a:r>
              <a:rPr lang="en-US" err="1">
                <a:ea typeface="Calibri"/>
                <a:cs typeface="Calibri"/>
              </a:rPr>
              <a:t>stereoMap</a:t>
            </a:r>
            <a:r>
              <a:rPr lang="en-US">
                <a:ea typeface="Calibri"/>
                <a:cs typeface="Calibri"/>
              </a:rPr>
              <a:t> 3.0--continued</a:t>
            </a: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977BEC-B037-A618-C424-7155541F9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536" y="3429000"/>
            <a:ext cx="4729496" cy="26404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F7ED480-0568-F067-C523-26F54B20BB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2563" y="3429000"/>
            <a:ext cx="5209581" cy="26404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85B5F8-6DC8-E979-83AC-1356495678A8}"/>
              </a:ext>
            </a:extLst>
          </p:cNvPr>
          <p:cNvSpPr txBox="1"/>
          <p:nvPr/>
        </p:nvSpPr>
        <p:spPr>
          <a:xfrm>
            <a:off x="1322569" y="1559840"/>
            <a:ext cx="10135260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/>
              <a:t>Replace &lt;</a:t>
            </a:r>
            <a:r>
              <a:rPr lang="en-US" b="1" err="1"/>
              <a:t>chipID.raw.gef</a:t>
            </a:r>
            <a:r>
              <a:rPr lang="en-US"/>
              <a:t>&gt; with &lt;</a:t>
            </a:r>
            <a:r>
              <a:rPr lang="en-US" b="1" err="1"/>
              <a:t>chipID.gef</a:t>
            </a:r>
            <a:r>
              <a:rPr lang="en-US"/>
              <a:t>&gt; to run commands in slide 3. It gave the same results. Below is the demo data, left is from original saw7.0 pipeline, right is from </a:t>
            </a:r>
            <a:r>
              <a:rPr lang="en-US" err="1"/>
              <a:t>chipID.gef</a:t>
            </a:r>
            <a:r>
              <a:rPr lang="en-US"/>
              <a:t> following slide 3 instruction.</a:t>
            </a:r>
          </a:p>
        </p:txBody>
      </p:sp>
    </p:spTree>
    <p:extLst>
      <p:ext uri="{BB962C8B-B14F-4D97-AF65-F5344CB8AC3E}">
        <p14:creationId xmlns:p14="http://schemas.microsoft.com/office/powerpoint/2010/main" val="1149661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CC066AB-88E7-0724-8A74-234EBD7377CA}"/>
              </a:ext>
            </a:extLst>
          </p:cNvPr>
          <p:cNvCxnSpPr/>
          <p:nvPr/>
        </p:nvCxnSpPr>
        <p:spPr>
          <a:xfrm flipV="1">
            <a:off x="0" y="968829"/>
            <a:ext cx="12252959" cy="14514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1BE69C0-756E-9066-3D25-20E34359441E}"/>
              </a:ext>
            </a:extLst>
          </p:cNvPr>
          <p:cNvSpPr txBox="1"/>
          <p:nvPr/>
        </p:nvSpPr>
        <p:spPr>
          <a:xfrm>
            <a:off x="4390930" y="422495"/>
            <a:ext cx="400314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Calibri"/>
                <a:cs typeface="Calibri"/>
              </a:rPr>
              <a:t>Subset region of interest --1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296AAE-76F5-271F-8C3D-B4CFF99CA2D5}"/>
              </a:ext>
            </a:extLst>
          </p:cNvPr>
          <p:cNvSpPr txBox="1"/>
          <p:nvPr/>
        </p:nvSpPr>
        <p:spPr>
          <a:xfrm>
            <a:off x="1342930" y="2142653"/>
            <a:ext cx="7315200" cy="16466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Calibri"/>
                <a:cs typeface="Calibri"/>
              </a:rPr>
              <a:t>Step 1: subset the region of interest in the </a:t>
            </a:r>
            <a:r>
              <a:rPr lang="en-US" err="1">
                <a:ea typeface="Calibri"/>
                <a:cs typeface="Calibri"/>
              </a:rPr>
              <a:t>stereoMap</a:t>
            </a:r>
            <a:r>
              <a:rPr lang="en-US" dirty="0">
                <a:ea typeface="Calibri"/>
                <a:cs typeface="Calibri"/>
              </a:rPr>
              <a:t>. </a:t>
            </a:r>
            <a:endParaRPr lang="en-US" dirty="0" err="1">
              <a:ea typeface="Calibri"/>
              <a:cs typeface="Calibri"/>
            </a:endParaRPr>
          </a:p>
          <a:p>
            <a:r>
              <a:rPr lang="en-US" dirty="0">
                <a:ea typeface="Calibri"/>
                <a:cs typeface="Calibri"/>
              </a:rPr>
              <a:t>  This step will generate a </a:t>
            </a:r>
            <a:r>
              <a:rPr lang="en-US" dirty="0" err="1">
                <a:ea typeface="Calibri"/>
                <a:cs typeface="Calibri"/>
              </a:rPr>
              <a:t>Geojson</a:t>
            </a:r>
            <a:r>
              <a:rPr lang="en-US" dirty="0">
                <a:ea typeface="Calibri"/>
                <a:cs typeface="Calibri"/>
              </a:rPr>
              <a:t> file.</a:t>
            </a:r>
          </a:p>
          <a:p>
            <a:endParaRPr lang="en-US" dirty="0">
              <a:ea typeface="Calibri"/>
              <a:cs typeface="Calibri"/>
            </a:endParaRPr>
          </a:p>
          <a:p>
            <a:r>
              <a:rPr lang="en-US" dirty="0">
                <a:ea typeface="Calibri"/>
                <a:cs typeface="Calibri"/>
              </a:rPr>
              <a:t>Step 2, generate corresponding gene expression data.</a:t>
            </a:r>
            <a:br>
              <a:rPr lang="en-US" sz="1100" dirty="0">
                <a:solidFill>
                  <a:srgbClr val="363738"/>
                </a:solidFill>
                <a:ea typeface="+mn-lt"/>
                <a:cs typeface="+mn-lt"/>
              </a:rPr>
            </a:br>
            <a:r>
              <a:rPr lang="en-US" sz="1100" dirty="0">
                <a:solidFill>
                  <a:srgbClr val="363738"/>
                </a:solidFill>
                <a:ea typeface="+mn-lt"/>
                <a:cs typeface="+mn-lt"/>
              </a:rPr>
              <a:t> </a:t>
            </a:r>
            <a:endParaRPr lang="en-US" dirty="0">
              <a:solidFill>
                <a:srgbClr val="000000"/>
              </a:solidFill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pic>
        <p:nvPicPr>
          <p:cNvPr id="5" name="Picture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2AD79E4D-0D03-2BAD-A6E7-E10268CBD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613" y="3535313"/>
            <a:ext cx="4632357" cy="2624127"/>
          </a:xfrm>
          <a:prstGeom prst="rect">
            <a:avLst/>
          </a:prstGeom>
        </p:spPr>
      </p:pic>
      <p:pic>
        <p:nvPicPr>
          <p:cNvPr id="6" name="Picture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A544F493-7508-99E8-3AE3-0199370F58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0020" y="3547581"/>
            <a:ext cx="4979406" cy="2599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46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CC066AB-88E7-0724-8A74-234EBD7377CA}"/>
              </a:ext>
            </a:extLst>
          </p:cNvPr>
          <p:cNvCxnSpPr/>
          <p:nvPr/>
        </p:nvCxnSpPr>
        <p:spPr>
          <a:xfrm flipV="1">
            <a:off x="0" y="968829"/>
            <a:ext cx="12252959" cy="14514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7E3E3F7-9CD7-B556-8F71-FC81055E4E15}"/>
              </a:ext>
            </a:extLst>
          </p:cNvPr>
          <p:cNvSpPr txBox="1"/>
          <p:nvPr/>
        </p:nvSpPr>
        <p:spPr>
          <a:xfrm>
            <a:off x="4390930" y="422495"/>
            <a:ext cx="400314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Calibri"/>
                <a:cs typeface="Calibri"/>
              </a:rPr>
              <a:t>Subset region of interest --2</a:t>
            </a:r>
            <a:endParaRPr lang="en-US" dirty="0"/>
          </a:p>
        </p:txBody>
      </p: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BC4CDF1B-2FFF-11C6-423F-9548AE8E6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9" y="2241168"/>
            <a:ext cx="6096000" cy="3937386"/>
          </a:xfrm>
          <a:prstGeom prst="rect">
            <a:avLst/>
          </a:prstGeom>
        </p:spPr>
      </p:pic>
      <p:pic>
        <p:nvPicPr>
          <p:cNvPr id="6" name="Picture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C7A2C064-705A-3904-B1AE-088EC4B3E0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133871"/>
            <a:ext cx="6096000" cy="26046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94FA3A1-CE28-566C-61A6-1549038026FB}"/>
              </a:ext>
            </a:extLst>
          </p:cNvPr>
          <p:cNvSpPr txBox="1"/>
          <p:nvPr/>
        </p:nvSpPr>
        <p:spPr>
          <a:xfrm>
            <a:off x="860079" y="1539089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Calibri"/>
                <a:cs typeface="Calibri"/>
              </a:rPr>
              <a:t>Step 2: </a:t>
            </a:r>
            <a:r>
              <a:rPr lang="en-US" dirty="0" err="1">
                <a:ea typeface="Calibri"/>
                <a:cs typeface="Calibri"/>
              </a:rPr>
              <a:t>cellbin</a:t>
            </a:r>
            <a:r>
              <a:rPr lang="en-US" dirty="0">
                <a:ea typeface="Calibri"/>
                <a:cs typeface="Calibri"/>
              </a:rPr>
              <a:t> lasso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802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CC066AB-88E7-0724-8A74-234EBD7377CA}"/>
              </a:ext>
            </a:extLst>
          </p:cNvPr>
          <p:cNvCxnSpPr/>
          <p:nvPr/>
        </p:nvCxnSpPr>
        <p:spPr>
          <a:xfrm flipV="1">
            <a:off x="0" y="968829"/>
            <a:ext cx="12252959" cy="14514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826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CC066AB-88E7-0724-8A74-234EBD7377CA}"/>
              </a:ext>
            </a:extLst>
          </p:cNvPr>
          <p:cNvCxnSpPr/>
          <p:nvPr/>
        </p:nvCxnSpPr>
        <p:spPr>
          <a:xfrm flipV="1">
            <a:off x="0" y="968829"/>
            <a:ext cx="12252959" cy="14514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2645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CC066AB-88E7-0724-8A74-234EBD7377CA}"/>
              </a:ext>
            </a:extLst>
          </p:cNvPr>
          <p:cNvCxnSpPr/>
          <p:nvPr/>
        </p:nvCxnSpPr>
        <p:spPr>
          <a:xfrm flipV="1">
            <a:off x="0" y="968829"/>
            <a:ext cx="12252959" cy="14514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6935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40</cp:revision>
  <dcterms:created xsi:type="dcterms:W3CDTF">2024-03-08T19:35:14Z</dcterms:created>
  <dcterms:modified xsi:type="dcterms:W3CDTF">2024-05-06T22:48:54Z</dcterms:modified>
</cp:coreProperties>
</file>