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470C3-7226-4C39-A2E3-E4F2A457A2AC}" v="97" dt="2023-11-03T20:06:32.744"/>
    <p1510:client id="{2CE3F617-9A4B-EA76-6BDB-221BDF16230C}" v="92" dt="2023-11-07T22:55:12.881"/>
    <p1510:client id="{51D16A2A-813A-041E-1110-49AA0B5249F8}" v="113" dt="2023-11-06T19:06:28.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B0470C3-7226-4C39-A2E3-E4F2A457A2AC}"/>
    <pc:docChg chg="modSld">
      <pc:chgData name="" userId="" providerId="" clId="Web-{0B0470C3-7226-4C39-A2E3-E4F2A457A2AC}" dt="2023-11-03T18:44:10.840" v="1" actId="20577"/>
      <pc:docMkLst>
        <pc:docMk/>
      </pc:docMkLst>
      <pc:sldChg chg="modSp">
        <pc:chgData name="" userId="" providerId="" clId="Web-{0B0470C3-7226-4C39-A2E3-E4F2A457A2AC}" dt="2023-11-03T18:44:10.840" v="1" actId="20577"/>
        <pc:sldMkLst>
          <pc:docMk/>
          <pc:sldMk cId="109857222" sldId="256"/>
        </pc:sldMkLst>
        <pc:spChg chg="mod">
          <ac:chgData name="" userId="" providerId="" clId="Web-{0B0470C3-7226-4C39-A2E3-E4F2A457A2AC}" dt="2023-11-03T18:44:10.840" v="1" actId="20577"/>
          <ac:spMkLst>
            <pc:docMk/>
            <pc:sldMk cId="109857222" sldId="256"/>
            <ac:spMk id="2" creationId="{00000000-0000-0000-0000-000000000000}"/>
          </ac:spMkLst>
        </pc:spChg>
      </pc:sldChg>
    </pc:docChg>
  </pc:docChgLst>
  <pc:docChgLst>
    <pc:chgData name="Brian Wu" userId="S::bwu@genomics.cn::df4774c3-4b4e-4315-b18c-2aa7aaccc50c" providerId="AD" clId="Web-{51D16A2A-813A-041E-1110-49AA0B5249F8}"/>
    <pc:docChg chg="addSld modSld">
      <pc:chgData name="Brian Wu" userId="S::bwu@genomics.cn::df4774c3-4b4e-4315-b18c-2aa7aaccc50c" providerId="AD" clId="Web-{51D16A2A-813A-041E-1110-49AA0B5249F8}" dt="2023-11-06T19:06:27.819" v="69" actId="20577"/>
      <pc:docMkLst>
        <pc:docMk/>
      </pc:docMkLst>
      <pc:sldChg chg="modSp">
        <pc:chgData name="Brian Wu" userId="S::bwu@genomics.cn::df4774c3-4b4e-4315-b18c-2aa7aaccc50c" providerId="AD" clId="Web-{51D16A2A-813A-041E-1110-49AA0B5249F8}" dt="2023-11-06T19:06:27.819" v="69" actId="20577"/>
        <pc:sldMkLst>
          <pc:docMk/>
          <pc:sldMk cId="109857222" sldId="256"/>
        </pc:sldMkLst>
        <pc:spChg chg="mod">
          <ac:chgData name="Brian Wu" userId="S::bwu@genomics.cn::df4774c3-4b4e-4315-b18c-2aa7aaccc50c" providerId="AD" clId="Web-{51D16A2A-813A-041E-1110-49AA0B5249F8}" dt="2023-11-06T19:06:27.819" v="69" actId="20577"/>
          <ac:spMkLst>
            <pc:docMk/>
            <pc:sldMk cId="109857222" sldId="256"/>
            <ac:spMk id="2" creationId="{00000000-0000-0000-0000-000000000000}"/>
          </ac:spMkLst>
        </pc:spChg>
      </pc:sldChg>
      <pc:sldChg chg="addSp modSp">
        <pc:chgData name="Brian Wu" userId="S::bwu@genomics.cn::df4774c3-4b4e-4315-b18c-2aa7aaccc50c" providerId="AD" clId="Web-{51D16A2A-813A-041E-1110-49AA0B5249F8}" dt="2023-11-06T19:05:48.958" v="59" actId="20577"/>
        <pc:sldMkLst>
          <pc:docMk/>
          <pc:sldMk cId="2665581201" sldId="258"/>
        </pc:sldMkLst>
        <pc:spChg chg="add mod">
          <ac:chgData name="Brian Wu" userId="S::bwu@genomics.cn::df4774c3-4b4e-4315-b18c-2aa7aaccc50c" providerId="AD" clId="Web-{51D16A2A-813A-041E-1110-49AA0B5249F8}" dt="2023-11-06T19:05:48.958" v="59" actId="20577"/>
          <ac:spMkLst>
            <pc:docMk/>
            <pc:sldMk cId="2665581201" sldId="258"/>
            <ac:spMk id="3" creationId="{0BC274A5-F419-C00F-DCBD-F023F90A5A46}"/>
          </ac:spMkLst>
        </pc:spChg>
      </pc:sldChg>
      <pc:sldChg chg="addSp delSp modSp new">
        <pc:chgData name="Brian Wu" userId="S::bwu@genomics.cn::df4774c3-4b4e-4315-b18c-2aa7aaccc50c" providerId="AD" clId="Web-{51D16A2A-813A-041E-1110-49AA0B5249F8}" dt="2023-11-06T19:03:52.203" v="52" actId="20577"/>
        <pc:sldMkLst>
          <pc:docMk/>
          <pc:sldMk cId="3193247179" sldId="259"/>
        </pc:sldMkLst>
        <pc:spChg chg="mod">
          <ac:chgData name="Brian Wu" userId="S::bwu@genomics.cn::df4774c3-4b4e-4315-b18c-2aa7aaccc50c" providerId="AD" clId="Web-{51D16A2A-813A-041E-1110-49AA0B5249F8}" dt="2023-11-06T18:53:59.898" v="2" actId="20577"/>
          <ac:spMkLst>
            <pc:docMk/>
            <pc:sldMk cId="3193247179" sldId="259"/>
            <ac:spMk id="2" creationId="{64CA2F26-C2A4-0F6F-9C1C-4F1656BC5B7C}"/>
          </ac:spMkLst>
        </pc:spChg>
        <pc:spChg chg="del">
          <ac:chgData name="Brian Wu" userId="S::bwu@genomics.cn::df4774c3-4b4e-4315-b18c-2aa7aaccc50c" providerId="AD" clId="Web-{51D16A2A-813A-041E-1110-49AA0B5249F8}" dt="2023-11-06T18:54:30.071" v="3"/>
          <ac:spMkLst>
            <pc:docMk/>
            <pc:sldMk cId="3193247179" sldId="259"/>
            <ac:spMk id="3" creationId="{571B2D0C-9592-77F0-DCBE-5ABB25EAA734}"/>
          </ac:spMkLst>
        </pc:spChg>
        <pc:spChg chg="add mod">
          <ac:chgData name="Brian Wu" userId="S::bwu@genomics.cn::df4774c3-4b4e-4315-b18c-2aa7aaccc50c" providerId="AD" clId="Web-{51D16A2A-813A-041E-1110-49AA0B5249F8}" dt="2023-11-06T18:56:35.764" v="24" actId="20577"/>
          <ac:spMkLst>
            <pc:docMk/>
            <pc:sldMk cId="3193247179" sldId="259"/>
            <ac:spMk id="5" creationId="{529F0CD8-7DEA-1B3B-6A5B-B5321F3C3F7F}"/>
          </ac:spMkLst>
        </pc:spChg>
        <pc:spChg chg="add mod">
          <ac:chgData name="Brian Wu" userId="S::bwu@genomics.cn::df4774c3-4b4e-4315-b18c-2aa7aaccc50c" providerId="AD" clId="Web-{51D16A2A-813A-041E-1110-49AA0B5249F8}" dt="2023-11-06T19:03:52.203" v="52" actId="20577"/>
          <ac:spMkLst>
            <pc:docMk/>
            <pc:sldMk cId="3193247179" sldId="259"/>
            <ac:spMk id="7" creationId="{E300E425-5247-2A1C-D67C-3B020CA8B158}"/>
          </ac:spMkLst>
        </pc:spChg>
        <pc:picChg chg="add mod ord">
          <ac:chgData name="Brian Wu" userId="S::bwu@genomics.cn::df4774c3-4b4e-4315-b18c-2aa7aaccc50c" providerId="AD" clId="Web-{51D16A2A-813A-041E-1110-49AA0B5249F8}" dt="2023-11-06T19:01:40.479" v="30" actId="1076"/>
          <ac:picMkLst>
            <pc:docMk/>
            <pc:sldMk cId="3193247179" sldId="259"/>
            <ac:picMk id="4" creationId="{362E1EEC-E7AA-B881-3DD5-329CC33CF340}"/>
          </ac:picMkLst>
        </pc:picChg>
        <pc:picChg chg="add mod">
          <ac:chgData name="Brian Wu" userId="S::bwu@genomics.cn::df4774c3-4b4e-4315-b18c-2aa7aaccc50c" providerId="AD" clId="Web-{51D16A2A-813A-041E-1110-49AA0B5249F8}" dt="2023-11-06T19:01:42.901" v="33" actId="1076"/>
          <ac:picMkLst>
            <pc:docMk/>
            <pc:sldMk cId="3193247179" sldId="259"/>
            <ac:picMk id="6" creationId="{287B6547-FF15-E449-9A64-E65203F7E16B}"/>
          </ac:picMkLst>
        </pc:picChg>
      </pc:sldChg>
    </pc:docChg>
  </pc:docChgLst>
  <pc:docChgLst>
    <pc:chgData name="Brian Wu" userId="S::bwu@genomics.cn::df4774c3-4b4e-4315-b18c-2aa7aaccc50c" providerId="AD" clId="Web-{2CE3F617-9A4B-EA76-6BDB-221BDF16230C}"/>
    <pc:docChg chg="modSld sldOrd">
      <pc:chgData name="Brian Wu" userId="S::bwu@genomics.cn::df4774c3-4b4e-4315-b18c-2aa7aaccc50c" providerId="AD" clId="Web-{2CE3F617-9A4B-EA76-6BDB-221BDF16230C}" dt="2023-11-07T22:55:09.615" v="63" actId="20577"/>
      <pc:docMkLst>
        <pc:docMk/>
      </pc:docMkLst>
      <pc:sldChg chg="modSp">
        <pc:chgData name="Brian Wu" userId="S::bwu@genomics.cn::df4774c3-4b4e-4315-b18c-2aa7aaccc50c" providerId="AD" clId="Web-{2CE3F617-9A4B-EA76-6BDB-221BDF16230C}" dt="2023-11-07T22:55:09.615" v="63" actId="20577"/>
        <pc:sldMkLst>
          <pc:docMk/>
          <pc:sldMk cId="109857222" sldId="256"/>
        </pc:sldMkLst>
        <pc:spChg chg="mod">
          <ac:chgData name="Brian Wu" userId="S::bwu@genomics.cn::df4774c3-4b4e-4315-b18c-2aa7aaccc50c" providerId="AD" clId="Web-{2CE3F617-9A4B-EA76-6BDB-221BDF16230C}" dt="2023-11-07T22:55:09.615" v="63" actId="20577"/>
          <ac:spMkLst>
            <pc:docMk/>
            <pc:sldMk cId="109857222" sldId="256"/>
            <ac:spMk id="2" creationId="{00000000-0000-0000-0000-000000000000}"/>
          </ac:spMkLst>
        </pc:spChg>
      </pc:sldChg>
      <pc:sldChg chg="addSp modSp">
        <pc:chgData name="Brian Wu" userId="S::bwu@genomics.cn::df4774c3-4b4e-4315-b18c-2aa7aaccc50c" providerId="AD" clId="Web-{2CE3F617-9A4B-EA76-6BDB-221BDF16230C}" dt="2023-11-07T17:51:53.782" v="58" actId="1076"/>
        <pc:sldMkLst>
          <pc:docMk/>
          <pc:sldMk cId="2592475438" sldId="257"/>
        </pc:sldMkLst>
        <pc:spChg chg="add mod">
          <ac:chgData name="Brian Wu" userId="S::bwu@genomics.cn::df4774c3-4b4e-4315-b18c-2aa7aaccc50c" providerId="AD" clId="Web-{2CE3F617-9A4B-EA76-6BDB-221BDF16230C}" dt="2023-11-07T17:51:26.047" v="47" actId="14100"/>
          <ac:spMkLst>
            <pc:docMk/>
            <pc:sldMk cId="2592475438" sldId="257"/>
            <ac:spMk id="3" creationId="{9D3D6165-DF17-C254-30ED-0275E6C4967C}"/>
          </ac:spMkLst>
        </pc:spChg>
        <pc:spChg chg="add mod">
          <ac:chgData name="Brian Wu" userId="S::bwu@genomics.cn::df4774c3-4b4e-4315-b18c-2aa7aaccc50c" providerId="AD" clId="Web-{2CE3F617-9A4B-EA76-6BDB-221BDF16230C}" dt="2023-11-07T17:51:53.782" v="58" actId="1076"/>
          <ac:spMkLst>
            <pc:docMk/>
            <pc:sldMk cId="2592475438" sldId="257"/>
            <ac:spMk id="7" creationId="{9195BB8D-5BBD-ABDD-8364-AC6652A65A95}"/>
          </ac:spMkLst>
        </pc:spChg>
        <pc:picChg chg="mod">
          <ac:chgData name="Brian Wu" userId="S::bwu@genomics.cn::df4774c3-4b4e-4315-b18c-2aa7aaccc50c" providerId="AD" clId="Web-{2CE3F617-9A4B-EA76-6BDB-221BDF16230C}" dt="2023-11-07T17:51:30.266" v="48" actId="1076"/>
          <ac:picMkLst>
            <pc:docMk/>
            <pc:sldMk cId="2592475438" sldId="257"/>
            <ac:picMk id="4" creationId="{EE6F39B0-E295-F573-08BC-BC1BDD7008F8}"/>
          </ac:picMkLst>
        </pc:picChg>
        <pc:picChg chg="mod">
          <ac:chgData name="Brian Wu" userId="S::bwu@genomics.cn::df4774c3-4b4e-4315-b18c-2aa7aaccc50c" providerId="AD" clId="Web-{2CE3F617-9A4B-EA76-6BDB-221BDF16230C}" dt="2023-11-07T17:50:43.202" v="13" actId="14100"/>
          <ac:picMkLst>
            <pc:docMk/>
            <pc:sldMk cId="2592475438" sldId="257"/>
            <ac:picMk id="5" creationId="{4CF9EDE4-87F8-547A-E81C-CBF60FFBC659}"/>
          </ac:picMkLst>
        </pc:picChg>
        <pc:picChg chg="add mod">
          <ac:chgData name="Brian Wu" userId="S::bwu@genomics.cn::df4774c3-4b4e-4315-b18c-2aa7aaccc50c" providerId="AD" clId="Web-{2CE3F617-9A4B-EA76-6BDB-221BDF16230C}" dt="2023-11-07T17:51:43.001" v="51" actId="1076"/>
          <ac:picMkLst>
            <pc:docMk/>
            <pc:sldMk cId="2592475438" sldId="257"/>
            <ac:picMk id="6" creationId="{FCFB5E00-F6FA-9CF9-ACCE-DC0ED94BAFF5}"/>
          </ac:picMkLst>
        </pc:picChg>
      </pc:sldChg>
      <pc:sldChg chg="ord">
        <pc:chgData name="Brian Wu" userId="S::bwu@genomics.cn::df4774c3-4b4e-4315-b18c-2aa7aaccc50c" providerId="AD" clId="Web-{2CE3F617-9A4B-EA76-6BDB-221BDF16230C}" dt="2023-11-07T17:52:01.454" v="59"/>
        <pc:sldMkLst>
          <pc:docMk/>
          <pc:sldMk cId="2665581201" sldId="258"/>
        </pc:sldMkLst>
      </pc:sldChg>
    </pc:docChg>
  </pc:docChgLst>
  <pc:docChgLst>
    <pc:chgData name="Brian Wu" userId="S::bwu@genomics.cn::df4774c3-4b4e-4315-b18c-2aa7aaccc50c" providerId="AD" clId="Web-{0B0470C3-7226-4C39-A2E3-E4F2A457A2AC}"/>
    <pc:docChg chg="addSld modSld">
      <pc:chgData name="Brian Wu" userId="S::bwu@genomics.cn::df4774c3-4b4e-4315-b18c-2aa7aaccc50c" providerId="AD" clId="Web-{0B0470C3-7226-4C39-A2E3-E4F2A457A2AC}" dt="2023-11-03T20:06:32.744" v="82" actId="1076"/>
      <pc:docMkLst>
        <pc:docMk/>
      </pc:docMkLst>
      <pc:sldChg chg="modSp">
        <pc:chgData name="Brian Wu" userId="S::bwu@genomics.cn::df4774c3-4b4e-4315-b18c-2aa7aaccc50c" providerId="AD" clId="Web-{0B0470C3-7226-4C39-A2E3-E4F2A457A2AC}" dt="2023-11-03T18:44:22.263" v="23" actId="20577"/>
        <pc:sldMkLst>
          <pc:docMk/>
          <pc:sldMk cId="109857222" sldId="256"/>
        </pc:sldMkLst>
        <pc:spChg chg="mod">
          <ac:chgData name="Brian Wu" userId="S::bwu@genomics.cn::df4774c3-4b4e-4315-b18c-2aa7aaccc50c" providerId="AD" clId="Web-{0B0470C3-7226-4C39-A2E3-E4F2A457A2AC}" dt="2023-11-03T18:44:19.856" v="21" actId="20577"/>
          <ac:spMkLst>
            <pc:docMk/>
            <pc:sldMk cId="109857222" sldId="256"/>
            <ac:spMk id="2" creationId="{00000000-0000-0000-0000-000000000000}"/>
          </ac:spMkLst>
        </pc:spChg>
        <pc:spChg chg="mod">
          <ac:chgData name="Brian Wu" userId="S::bwu@genomics.cn::df4774c3-4b4e-4315-b18c-2aa7aaccc50c" providerId="AD" clId="Web-{0B0470C3-7226-4C39-A2E3-E4F2A457A2AC}" dt="2023-11-03T18:44:22.263" v="23" actId="20577"/>
          <ac:spMkLst>
            <pc:docMk/>
            <pc:sldMk cId="109857222" sldId="256"/>
            <ac:spMk id="3" creationId="{00000000-0000-0000-0000-000000000000}"/>
          </ac:spMkLst>
        </pc:spChg>
      </pc:sldChg>
      <pc:sldChg chg="addSp delSp modSp new">
        <pc:chgData name="Brian Wu" userId="S::bwu@genomics.cn::df4774c3-4b4e-4315-b18c-2aa7aaccc50c" providerId="AD" clId="Web-{0B0470C3-7226-4C39-A2E3-E4F2A457A2AC}" dt="2023-11-03T18:45:28.455" v="55" actId="1076"/>
        <pc:sldMkLst>
          <pc:docMk/>
          <pc:sldMk cId="2592475438" sldId="257"/>
        </pc:sldMkLst>
        <pc:spChg chg="mod">
          <ac:chgData name="Brian Wu" userId="S::bwu@genomics.cn::df4774c3-4b4e-4315-b18c-2aa7aaccc50c" providerId="AD" clId="Web-{0B0470C3-7226-4C39-A2E3-E4F2A457A2AC}" dt="2023-11-03T18:44:53.030" v="45" actId="20577"/>
          <ac:spMkLst>
            <pc:docMk/>
            <pc:sldMk cId="2592475438" sldId="257"/>
            <ac:spMk id="2" creationId="{5465806B-2091-89AE-2BA4-9438E2BA29B2}"/>
          </ac:spMkLst>
        </pc:spChg>
        <pc:spChg chg="del">
          <ac:chgData name="Brian Wu" userId="S::bwu@genomics.cn::df4774c3-4b4e-4315-b18c-2aa7aaccc50c" providerId="AD" clId="Web-{0B0470C3-7226-4C39-A2E3-E4F2A457A2AC}" dt="2023-11-03T18:44:33.263" v="25"/>
          <ac:spMkLst>
            <pc:docMk/>
            <pc:sldMk cId="2592475438" sldId="257"/>
            <ac:spMk id="3" creationId="{F532BE27-BDD8-D71B-F993-29DDE7D784DB}"/>
          </ac:spMkLst>
        </pc:spChg>
        <pc:picChg chg="add mod ord">
          <ac:chgData name="Brian Wu" userId="S::bwu@genomics.cn::df4774c3-4b4e-4315-b18c-2aa7aaccc50c" providerId="AD" clId="Web-{0B0470C3-7226-4C39-A2E3-E4F2A457A2AC}" dt="2023-11-03T18:45:25.595" v="53" actId="1076"/>
          <ac:picMkLst>
            <pc:docMk/>
            <pc:sldMk cId="2592475438" sldId="257"/>
            <ac:picMk id="4" creationId="{EE6F39B0-E295-F573-08BC-BC1BDD7008F8}"/>
          </ac:picMkLst>
        </pc:picChg>
        <pc:picChg chg="add mod">
          <ac:chgData name="Brian Wu" userId="S::bwu@genomics.cn::df4774c3-4b4e-4315-b18c-2aa7aaccc50c" providerId="AD" clId="Web-{0B0470C3-7226-4C39-A2E3-E4F2A457A2AC}" dt="2023-11-03T18:45:28.455" v="55" actId="1076"/>
          <ac:picMkLst>
            <pc:docMk/>
            <pc:sldMk cId="2592475438" sldId="257"/>
            <ac:picMk id="5" creationId="{4CF9EDE4-87F8-547A-E81C-CBF60FFBC659}"/>
          </ac:picMkLst>
        </pc:picChg>
      </pc:sldChg>
      <pc:sldChg chg="addSp delSp modSp new">
        <pc:chgData name="Brian Wu" userId="S::bwu@genomics.cn::df4774c3-4b4e-4315-b18c-2aa7aaccc50c" providerId="AD" clId="Web-{0B0470C3-7226-4C39-A2E3-E4F2A457A2AC}" dt="2023-11-03T20:06:32.744" v="82" actId="1076"/>
        <pc:sldMkLst>
          <pc:docMk/>
          <pc:sldMk cId="2665581201" sldId="258"/>
        </pc:sldMkLst>
        <pc:spChg chg="mod">
          <ac:chgData name="Brian Wu" userId="S::bwu@genomics.cn::df4774c3-4b4e-4315-b18c-2aa7aaccc50c" providerId="AD" clId="Web-{0B0470C3-7226-4C39-A2E3-E4F2A457A2AC}" dt="2023-11-03T20:05:44.571" v="59" actId="20577"/>
          <ac:spMkLst>
            <pc:docMk/>
            <pc:sldMk cId="2665581201" sldId="258"/>
            <ac:spMk id="2" creationId="{D645350B-5A26-7CA3-75C2-54032BCD0DF6}"/>
          </ac:spMkLst>
        </pc:spChg>
        <pc:spChg chg="del">
          <ac:chgData name="Brian Wu" userId="S::bwu@genomics.cn::df4774c3-4b4e-4315-b18c-2aa7aaccc50c" providerId="AD" clId="Web-{0B0470C3-7226-4C39-A2E3-E4F2A457A2AC}" dt="2023-11-03T20:05:52.149" v="60"/>
          <ac:spMkLst>
            <pc:docMk/>
            <pc:sldMk cId="2665581201" sldId="258"/>
            <ac:spMk id="3" creationId="{50C67EC8-E281-C795-859F-ECEFC181045B}"/>
          </ac:spMkLst>
        </pc:spChg>
        <pc:picChg chg="add mod ord">
          <ac:chgData name="Brian Wu" userId="S::bwu@genomics.cn::df4774c3-4b4e-4315-b18c-2aa7aaccc50c" providerId="AD" clId="Web-{0B0470C3-7226-4C39-A2E3-E4F2A457A2AC}" dt="2023-11-03T20:06:31.900" v="81" actId="1076"/>
          <ac:picMkLst>
            <pc:docMk/>
            <pc:sldMk cId="2665581201" sldId="258"/>
            <ac:picMk id="4" creationId="{D43DF97C-805D-7356-7667-77F4A5C08DB5}"/>
          </ac:picMkLst>
        </pc:picChg>
        <pc:picChg chg="add del mod">
          <ac:chgData name="Brian Wu" userId="S::bwu@genomics.cn::df4774c3-4b4e-4315-b18c-2aa7aaccc50c" providerId="AD" clId="Web-{0B0470C3-7226-4C39-A2E3-E4F2A457A2AC}" dt="2023-11-03T20:06:13.025" v="74"/>
          <ac:picMkLst>
            <pc:docMk/>
            <pc:sldMk cId="2665581201" sldId="258"/>
            <ac:picMk id="5" creationId="{2739C6C4-4CE2-7E10-E8EA-88438D622D20}"/>
          </ac:picMkLst>
        </pc:picChg>
        <pc:picChg chg="add del mod">
          <ac:chgData name="Brian Wu" userId="S::bwu@genomics.cn::df4774c3-4b4e-4315-b18c-2aa7aaccc50c" providerId="AD" clId="Web-{0B0470C3-7226-4C39-A2E3-E4F2A457A2AC}" dt="2023-11-03T20:06:12.322" v="73"/>
          <ac:picMkLst>
            <pc:docMk/>
            <pc:sldMk cId="2665581201" sldId="258"/>
            <ac:picMk id="6" creationId="{7862447A-A7A7-07C9-B0CA-6CA1F8F4F45F}"/>
          </ac:picMkLst>
        </pc:picChg>
        <pc:picChg chg="add del mod">
          <ac:chgData name="Brian Wu" userId="S::bwu@genomics.cn::df4774c3-4b4e-4315-b18c-2aa7aaccc50c" providerId="AD" clId="Web-{0B0470C3-7226-4C39-A2E3-E4F2A457A2AC}" dt="2023-11-03T20:06:10.587" v="71"/>
          <ac:picMkLst>
            <pc:docMk/>
            <pc:sldMk cId="2665581201" sldId="258"/>
            <ac:picMk id="7" creationId="{4699EFF3-E309-EB43-6082-EA94EEC67761}"/>
          </ac:picMkLst>
        </pc:picChg>
        <pc:picChg chg="add del mod">
          <ac:chgData name="Brian Wu" userId="S::bwu@genomics.cn::df4774c3-4b4e-4315-b18c-2aa7aaccc50c" providerId="AD" clId="Web-{0B0470C3-7226-4C39-A2E3-E4F2A457A2AC}" dt="2023-11-03T20:06:09.134" v="69"/>
          <ac:picMkLst>
            <pc:docMk/>
            <pc:sldMk cId="2665581201" sldId="258"/>
            <ac:picMk id="8" creationId="{9807623A-9D85-70ED-CD37-FBC7FBCCD66F}"/>
          </ac:picMkLst>
        </pc:picChg>
        <pc:picChg chg="add del mod">
          <ac:chgData name="Brian Wu" userId="S::bwu@genomics.cn::df4774c3-4b4e-4315-b18c-2aa7aaccc50c" providerId="AD" clId="Web-{0B0470C3-7226-4C39-A2E3-E4F2A457A2AC}" dt="2023-11-03T20:06:16.541" v="77"/>
          <ac:picMkLst>
            <pc:docMk/>
            <pc:sldMk cId="2665581201" sldId="258"/>
            <ac:picMk id="9" creationId="{EBBBDA48-A639-333B-C042-630C94CB62BC}"/>
          </ac:picMkLst>
        </pc:picChg>
        <pc:picChg chg="add mod">
          <ac:chgData name="Brian Wu" userId="S::bwu@genomics.cn::df4774c3-4b4e-4315-b18c-2aa7aaccc50c" providerId="AD" clId="Web-{0B0470C3-7226-4C39-A2E3-E4F2A457A2AC}" dt="2023-11-03T20:06:32.744" v="82" actId="1076"/>
          <ac:picMkLst>
            <pc:docMk/>
            <pc:sldMk cId="2665581201" sldId="258"/>
            <ac:picMk id="10" creationId="{CD592AA3-8383-7603-DDC8-5648B934144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ea typeface="Calibri Light"/>
                <a:cs typeface="Calibri Light"/>
              </a:rPr>
              <a:t>Imagestudio</a:t>
            </a:r>
            <a:r>
              <a:rPr lang="en-US" dirty="0">
                <a:ea typeface="Calibri Light"/>
                <a:cs typeface="Calibri Light"/>
              </a:rPr>
              <a:t>:</a:t>
            </a:r>
            <a:br>
              <a:rPr lang="en-US" dirty="0">
                <a:ea typeface="Calibri Light"/>
                <a:cs typeface="Calibri Light"/>
              </a:rPr>
            </a:br>
            <a:r>
              <a:rPr lang="en-US" dirty="0">
                <a:ea typeface="Calibri Light"/>
                <a:cs typeface="Calibri Light"/>
              </a:rPr>
              <a:t>Manual stitching, tissue and cell segmentation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11.3.23</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806B-2091-89AE-2BA4-9438E2BA29B2}"/>
              </a:ext>
            </a:extLst>
          </p:cNvPr>
          <p:cNvSpPr>
            <a:spLocks noGrp="1"/>
          </p:cNvSpPr>
          <p:nvPr>
            <p:ph type="title"/>
          </p:nvPr>
        </p:nvSpPr>
        <p:spPr>
          <a:xfrm>
            <a:off x="1494" y="185830"/>
            <a:ext cx="10515600" cy="1325563"/>
          </a:xfrm>
        </p:spPr>
        <p:txBody>
          <a:bodyPr/>
          <a:lstStyle/>
          <a:p>
            <a:r>
              <a:rPr lang="en-US" dirty="0">
                <a:ea typeface="Calibri Light"/>
                <a:cs typeface="Calibri Light"/>
              </a:rPr>
              <a:t>Image stitching(</a:t>
            </a:r>
            <a:r>
              <a:rPr lang="en-US" dirty="0" err="1">
                <a:ea typeface="Calibri Light"/>
                <a:cs typeface="Calibri Light"/>
              </a:rPr>
              <a:t>tracklines</a:t>
            </a:r>
            <a:r>
              <a:rPr lang="en-US" dirty="0">
                <a:ea typeface="Calibri Light"/>
                <a:cs typeface="Calibri Light"/>
              </a:rPr>
              <a:t>)</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EE6F39B0-E295-F573-08BC-BC1BDD7008F8}"/>
              </a:ext>
            </a:extLst>
          </p:cNvPr>
          <p:cNvPicPr>
            <a:picLocks noGrp="1" noChangeAspect="1"/>
          </p:cNvPicPr>
          <p:nvPr>
            <p:ph idx="1"/>
          </p:nvPr>
        </p:nvPicPr>
        <p:blipFill>
          <a:blip r:embed="rId2"/>
          <a:stretch>
            <a:fillRect/>
          </a:stretch>
        </p:blipFill>
        <p:spPr>
          <a:xfrm>
            <a:off x="111511" y="3695609"/>
            <a:ext cx="4472150" cy="3162483"/>
          </a:xfrm>
        </p:spPr>
      </p:pic>
      <p:pic>
        <p:nvPicPr>
          <p:cNvPr id="5" name="Picture 4" descr="A screenshot of a computer screen&#10;&#10;Description automatically generated">
            <a:extLst>
              <a:ext uri="{FF2B5EF4-FFF2-40B4-BE49-F238E27FC236}">
                <a16:creationId xmlns:a16="http://schemas.microsoft.com/office/drawing/2014/main" id="{4CF9EDE4-87F8-547A-E81C-CBF60FFBC659}"/>
              </a:ext>
            </a:extLst>
          </p:cNvPr>
          <p:cNvPicPr>
            <a:picLocks noChangeAspect="1"/>
          </p:cNvPicPr>
          <p:nvPr/>
        </p:nvPicPr>
        <p:blipFill>
          <a:blip r:embed="rId3"/>
          <a:stretch>
            <a:fillRect/>
          </a:stretch>
        </p:blipFill>
        <p:spPr>
          <a:xfrm>
            <a:off x="4742055" y="3693312"/>
            <a:ext cx="4328825" cy="3158201"/>
          </a:xfrm>
          <a:prstGeom prst="rect">
            <a:avLst/>
          </a:prstGeom>
        </p:spPr>
      </p:pic>
      <p:sp>
        <p:nvSpPr>
          <p:cNvPr id="3" name="TextBox 2">
            <a:extLst>
              <a:ext uri="{FF2B5EF4-FFF2-40B4-BE49-F238E27FC236}">
                <a16:creationId xmlns:a16="http://schemas.microsoft.com/office/drawing/2014/main" id="{9D3D6165-DF17-C254-30ED-0275E6C4967C}"/>
              </a:ext>
            </a:extLst>
          </p:cNvPr>
          <p:cNvSpPr txBox="1"/>
          <p:nvPr/>
        </p:nvSpPr>
        <p:spPr>
          <a:xfrm>
            <a:off x="4949902" y="2824976"/>
            <a:ext cx="399585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Confirmation of track lines stitching: make sure green dots are at the crosspoints</a:t>
            </a:r>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FCFB5E00-F6FA-9CF9-ACCE-DC0ED94BAFF5}"/>
              </a:ext>
            </a:extLst>
          </p:cNvPr>
          <p:cNvPicPr>
            <a:picLocks noChangeAspect="1"/>
          </p:cNvPicPr>
          <p:nvPr/>
        </p:nvPicPr>
        <p:blipFill>
          <a:blip r:embed="rId4"/>
          <a:stretch>
            <a:fillRect/>
          </a:stretch>
        </p:blipFill>
        <p:spPr>
          <a:xfrm>
            <a:off x="8373365" y="918039"/>
            <a:ext cx="2867025" cy="1428750"/>
          </a:xfrm>
          <a:prstGeom prst="rect">
            <a:avLst/>
          </a:prstGeom>
        </p:spPr>
      </p:pic>
      <p:sp>
        <p:nvSpPr>
          <p:cNvPr id="7" name="TextBox 6">
            <a:extLst>
              <a:ext uri="{FF2B5EF4-FFF2-40B4-BE49-F238E27FC236}">
                <a16:creationId xmlns:a16="http://schemas.microsoft.com/office/drawing/2014/main" id="{9195BB8D-5BBD-ABDD-8364-AC6652A65A95}"/>
              </a:ext>
            </a:extLst>
          </p:cNvPr>
          <p:cNvSpPr txBox="1"/>
          <p:nvPr/>
        </p:nvSpPr>
        <p:spPr>
          <a:xfrm>
            <a:off x="8945756" y="480122"/>
            <a:ext cx="24160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Output files</a:t>
            </a:r>
            <a:endParaRPr lang="en-US" dirty="0"/>
          </a:p>
        </p:txBody>
      </p:sp>
    </p:spTree>
    <p:extLst>
      <p:ext uri="{BB962C8B-B14F-4D97-AF65-F5344CB8AC3E}">
        <p14:creationId xmlns:p14="http://schemas.microsoft.com/office/powerpoint/2010/main" val="259247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2F26-C2A4-0F6F-9C1C-4F1656BC5B7C}"/>
              </a:ext>
            </a:extLst>
          </p:cNvPr>
          <p:cNvSpPr>
            <a:spLocks noGrp="1"/>
          </p:cNvSpPr>
          <p:nvPr>
            <p:ph type="title"/>
          </p:nvPr>
        </p:nvSpPr>
        <p:spPr/>
        <p:txBody>
          <a:bodyPr/>
          <a:lstStyle/>
          <a:p>
            <a:r>
              <a:rPr lang="en-US" dirty="0">
                <a:ea typeface="Calibri Light"/>
                <a:cs typeface="Calibri Light"/>
              </a:rPr>
              <a:t>Cell segmentation</a:t>
            </a:r>
            <a:endParaRPr lang="en-US" dirty="0"/>
          </a:p>
        </p:txBody>
      </p:sp>
      <p:pic>
        <p:nvPicPr>
          <p:cNvPr id="4" name="Content Placeholder 3" descr="A screenshot of a computer screen&#10;&#10;Description automatically generated">
            <a:extLst>
              <a:ext uri="{FF2B5EF4-FFF2-40B4-BE49-F238E27FC236}">
                <a16:creationId xmlns:a16="http://schemas.microsoft.com/office/drawing/2014/main" id="{362E1EEC-E7AA-B881-3DD5-329CC33CF340}"/>
              </a:ext>
            </a:extLst>
          </p:cNvPr>
          <p:cNvPicPr>
            <a:picLocks noGrp="1" noChangeAspect="1"/>
          </p:cNvPicPr>
          <p:nvPr>
            <p:ph idx="1"/>
          </p:nvPr>
        </p:nvPicPr>
        <p:blipFill>
          <a:blip r:embed="rId2"/>
          <a:stretch>
            <a:fillRect/>
          </a:stretch>
        </p:blipFill>
        <p:spPr>
          <a:xfrm>
            <a:off x="6329409" y="2729803"/>
            <a:ext cx="5548826" cy="3761782"/>
          </a:xfrm>
        </p:spPr>
      </p:pic>
      <p:sp>
        <p:nvSpPr>
          <p:cNvPr id="5" name="TextBox 4">
            <a:extLst>
              <a:ext uri="{FF2B5EF4-FFF2-40B4-BE49-F238E27FC236}">
                <a16:creationId xmlns:a16="http://schemas.microsoft.com/office/drawing/2014/main" id="{529F0CD8-7DEA-1B3B-6A5B-B5321F3C3F7F}"/>
              </a:ext>
            </a:extLst>
          </p:cNvPr>
          <p:cNvSpPr txBox="1"/>
          <p:nvPr/>
        </p:nvSpPr>
        <p:spPr>
          <a:xfrm>
            <a:off x="5692588" y="1692088"/>
            <a:ext cx="65890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CellMarker</a:t>
            </a:r>
            <a:r>
              <a:rPr lang="en-US" dirty="0">
                <a:ea typeface="+mn-lt"/>
                <a:cs typeface="+mn-lt"/>
              </a:rPr>
              <a:t>: This function mainly operates on the Mask image for rapidly identifying cells in sparse tissue area through clicking on the cell. Save to update the cell Mask image and write it into the IPR file</a:t>
            </a:r>
          </a:p>
        </p:txBody>
      </p:sp>
      <p:pic>
        <p:nvPicPr>
          <p:cNvPr id="6" name="Picture 5" descr="A screenshot of a computer screen&#10;&#10;Description automatically generated">
            <a:extLst>
              <a:ext uri="{FF2B5EF4-FFF2-40B4-BE49-F238E27FC236}">
                <a16:creationId xmlns:a16="http://schemas.microsoft.com/office/drawing/2014/main" id="{287B6547-FF15-E449-9A64-E65203F7E16B}"/>
              </a:ext>
            </a:extLst>
          </p:cNvPr>
          <p:cNvPicPr>
            <a:picLocks noChangeAspect="1"/>
          </p:cNvPicPr>
          <p:nvPr/>
        </p:nvPicPr>
        <p:blipFill>
          <a:blip r:embed="rId3"/>
          <a:stretch>
            <a:fillRect/>
          </a:stretch>
        </p:blipFill>
        <p:spPr>
          <a:xfrm>
            <a:off x="298824" y="2873345"/>
            <a:ext cx="5490883" cy="3666253"/>
          </a:xfrm>
          <a:prstGeom prst="rect">
            <a:avLst/>
          </a:prstGeom>
        </p:spPr>
      </p:pic>
      <p:sp>
        <p:nvSpPr>
          <p:cNvPr id="7" name="TextBox 6">
            <a:extLst>
              <a:ext uri="{FF2B5EF4-FFF2-40B4-BE49-F238E27FC236}">
                <a16:creationId xmlns:a16="http://schemas.microsoft.com/office/drawing/2014/main" id="{E300E425-5247-2A1C-D67C-3B020CA8B158}"/>
              </a:ext>
            </a:extLst>
          </p:cNvPr>
          <p:cNvSpPr txBox="1"/>
          <p:nvPr/>
        </p:nvSpPr>
        <p:spPr>
          <a:xfrm>
            <a:off x="1759323" y="2510117"/>
            <a:ext cx="42806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Polygon</a:t>
            </a:r>
            <a:endParaRPr lang="en-US" dirty="0"/>
          </a:p>
        </p:txBody>
      </p:sp>
    </p:spTree>
    <p:extLst>
      <p:ext uri="{BB962C8B-B14F-4D97-AF65-F5344CB8AC3E}">
        <p14:creationId xmlns:p14="http://schemas.microsoft.com/office/powerpoint/2010/main" val="319324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350B-5A26-7CA3-75C2-54032BCD0DF6}"/>
              </a:ext>
            </a:extLst>
          </p:cNvPr>
          <p:cNvSpPr>
            <a:spLocks noGrp="1"/>
          </p:cNvSpPr>
          <p:nvPr>
            <p:ph type="title"/>
          </p:nvPr>
        </p:nvSpPr>
        <p:spPr/>
        <p:txBody>
          <a:bodyPr/>
          <a:lstStyle/>
          <a:p>
            <a:r>
              <a:rPr lang="en-US" dirty="0">
                <a:ea typeface="Calibri Light"/>
                <a:cs typeface="Calibri Light"/>
              </a:rPr>
              <a:t>Tissue segmentation</a:t>
            </a:r>
            <a:endParaRPr lang="en-US" dirty="0"/>
          </a:p>
        </p:txBody>
      </p:sp>
      <p:pic>
        <p:nvPicPr>
          <p:cNvPr id="4" name="Content Placeholder 3" descr="A screenshot of a computer screen&#10;&#10;Description automatically generated">
            <a:extLst>
              <a:ext uri="{FF2B5EF4-FFF2-40B4-BE49-F238E27FC236}">
                <a16:creationId xmlns:a16="http://schemas.microsoft.com/office/drawing/2014/main" id="{D43DF97C-805D-7356-7667-77F4A5C08DB5}"/>
              </a:ext>
            </a:extLst>
          </p:cNvPr>
          <p:cNvPicPr>
            <a:picLocks noGrp="1" noChangeAspect="1"/>
          </p:cNvPicPr>
          <p:nvPr>
            <p:ph idx="1"/>
          </p:nvPr>
        </p:nvPicPr>
        <p:blipFill>
          <a:blip r:embed="rId2"/>
          <a:stretch>
            <a:fillRect/>
          </a:stretch>
        </p:blipFill>
        <p:spPr>
          <a:xfrm>
            <a:off x="-43399" y="2382472"/>
            <a:ext cx="6093151" cy="4114800"/>
          </a:xfrm>
        </p:spPr>
      </p:pic>
      <p:pic>
        <p:nvPicPr>
          <p:cNvPr id="10" name="Picture 9" descr="A screenshot of a computer&#10;&#10;Description automatically generated">
            <a:extLst>
              <a:ext uri="{FF2B5EF4-FFF2-40B4-BE49-F238E27FC236}">
                <a16:creationId xmlns:a16="http://schemas.microsoft.com/office/drawing/2014/main" id="{CD592AA3-8383-7603-DDC8-5648B9341440}"/>
              </a:ext>
            </a:extLst>
          </p:cNvPr>
          <p:cNvPicPr>
            <a:picLocks noChangeAspect="1"/>
          </p:cNvPicPr>
          <p:nvPr/>
        </p:nvPicPr>
        <p:blipFill>
          <a:blip r:embed="rId3"/>
          <a:stretch>
            <a:fillRect/>
          </a:stretch>
        </p:blipFill>
        <p:spPr>
          <a:xfrm>
            <a:off x="6051176" y="2385706"/>
            <a:ext cx="6096000" cy="4103649"/>
          </a:xfrm>
          <a:prstGeom prst="rect">
            <a:avLst/>
          </a:prstGeom>
        </p:spPr>
      </p:pic>
      <p:sp>
        <p:nvSpPr>
          <p:cNvPr id="3" name="TextBox 2">
            <a:extLst>
              <a:ext uri="{FF2B5EF4-FFF2-40B4-BE49-F238E27FC236}">
                <a16:creationId xmlns:a16="http://schemas.microsoft.com/office/drawing/2014/main" id="{0BC274A5-F419-C00F-DCBD-F023F90A5A46}"/>
              </a:ext>
            </a:extLst>
          </p:cNvPr>
          <p:cNvSpPr txBox="1"/>
          <p:nvPr/>
        </p:nvSpPr>
        <p:spPr>
          <a:xfrm>
            <a:off x="6566647" y="1804147"/>
            <a:ext cx="52667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'Save' after editing to write the new tissue Mask file into the IPR file</a:t>
            </a:r>
            <a:endParaRPr lang="en-US" dirty="0"/>
          </a:p>
        </p:txBody>
      </p:sp>
    </p:spTree>
    <p:extLst>
      <p:ext uri="{BB962C8B-B14F-4D97-AF65-F5344CB8AC3E}">
        <p14:creationId xmlns:p14="http://schemas.microsoft.com/office/powerpoint/2010/main" val="26655812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Imagestudio: Manual stitching, tissue and cell segmentation</vt:lpstr>
      <vt:lpstr>Image stitching(tracklines)</vt:lpstr>
      <vt:lpstr>Cell segmentation</vt:lpstr>
      <vt:lpstr>Tissue segmentation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64</cp:revision>
  <dcterms:created xsi:type="dcterms:W3CDTF">2023-11-03T18:44:02Z</dcterms:created>
  <dcterms:modified xsi:type="dcterms:W3CDTF">2023-11-07T22:55:15Z</dcterms:modified>
</cp:coreProperties>
</file>