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81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82" r:id="rId14"/>
    <p:sldId id="273" r:id="rId15"/>
    <p:sldId id="274" r:id="rId16"/>
    <p:sldId id="276" r:id="rId17"/>
    <p:sldId id="277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svg"/><Relationship Id="rId4" Type="http://schemas.openxmlformats.org/officeDocument/2006/relationships/image" Target="../media/image75.svg"/><Relationship Id="rId9" Type="http://schemas.openxmlformats.org/officeDocument/2006/relationships/image" Target="../media/image8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25.svg"/><Relationship Id="rId9" Type="http://schemas.openxmlformats.org/officeDocument/2006/relationships/image" Target="../media/image4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svg"/><Relationship Id="rId4" Type="http://schemas.openxmlformats.org/officeDocument/2006/relationships/image" Target="../media/image75.svg"/><Relationship Id="rId9" Type="http://schemas.openxmlformats.org/officeDocument/2006/relationships/image" Target="../media/image8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25.svg"/><Relationship Id="rId9" Type="http://schemas.openxmlformats.org/officeDocument/2006/relationships/image" Target="../media/image4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F8F1-1901-46BB-ACF0-0F8A3EA02CD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001648-864D-4165-BDC8-BE2092EBCF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noProof="0" dirty="0"/>
            <a:t>La educación financiera es clave.</a:t>
          </a:r>
        </a:p>
      </dgm:t>
    </dgm:pt>
    <dgm:pt modelId="{47A2C351-EF62-4A36-9F47-6382F8A3EE87}" type="parTrans" cxnId="{0273D114-5B10-4791-B243-D95C8D1A8DFC}">
      <dgm:prSet/>
      <dgm:spPr/>
      <dgm:t>
        <a:bodyPr/>
        <a:lstStyle/>
        <a:p>
          <a:endParaRPr lang="en-US"/>
        </a:p>
      </dgm:t>
    </dgm:pt>
    <dgm:pt modelId="{37A94B0C-60FB-4B01-BA18-983CA6123E7F}" type="sibTrans" cxnId="{0273D114-5B10-4791-B243-D95C8D1A8D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7214D9-5F81-4224-9897-EA7827DB4C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noProof="0" dirty="0"/>
            <a:t>Actualmente muchas personas utilizan Excel o cuadernos.</a:t>
          </a:r>
        </a:p>
      </dgm:t>
    </dgm:pt>
    <dgm:pt modelId="{011AB0B3-BD21-48D4-BD1C-087944AAD86C}" type="parTrans" cxnId="{470F9CD5-062E-4429-B5FF-E1A665764D0B}">
      <dgm:prSet/>
      <dgm:spPr/>
      <dgm:t>
        <a:bodyPr/>
        <a:lstStyle/>
        <a:p>
          <a:endParaRPr lang="en-US"/>
        </a:p>
      </dgm:t>
    </dgm:pt>
    <dgm:pt modelId="{F60CC1EA-CA2A-4130-B16C-AE62A66FB53F}" type="sibTrans" cxnId="{470F9CD5-062E-4429-B5FF-E1A665764D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DC6876-6C8A-4536-BAA0-FD562E8EF0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noProof="0" dirty="0"/>
            <a:t>El software financiero existente es complejo.</a:t>
          </a:r>
        </a:p>
      </dgm:t>
    </dgm:pt>
    <dgm:pt modelId="{0883BEBB-A4D4-41DE-B9E3-D2520C97110D}" type="parTrans" cxnId="{86941A62-2043-43B9-BEF0-D7B2BAC1D63F}">
      <dgm:prSet/>
      <dgm:spPr/>
      <dgm:t>
        <a:bodyPr/>
        <a:lstStyle/>
        <a:p>
          <a:endParaRPr lang="en-US"/>
        </a:p>
      </dgm:t>
    </dgm:pt>
    <dgm:pt modelId="{A3553554-FDD4-4BA2-B55B-C3DED64FBA92}" type="sibTrans" cxnId="{86941A62-2043-43B9-BEF0-D7B2BAC1D63F}">
      <dgm:prSet/>
      <dgm:spPr/>
      <dgm:t>
        <a:bodyPr/>
        <a:lstStyle/>
        <a:p>
          <a:endParaRPr lang="en-US"/>
        </a:p>
      </dgm:t>
    </dgm:pt>
    <dgm:pt modelId="{85E55ED9-29D7-490E-9779-9E7D7748E197}" type="pres">
      <dgm:prSet presAssocID="{A61EF8F1-1901-46BB-ACF0-0F8A3EA02CDA}" presName="root" presStyleCnt="0">
        <dgm:presLayoutVars>
          <dgm:dir/>
          <dgm:resizeHandles val="exact"/>
        </dgm:presLayoutVars>
      </dgm:prSet>
      <dgm:spPr/>
    </dgm:pt>
    <dgm:pt modelId="{600ACD70-12D4-4A6D-9FFA-05607D162800}" type="pres">
      <dgm:prSet presAssocID="{A61EF8F1-1901-46BB-ACF0-0F8A3EA02CDA}" presName="container" presStyleCnt="0">
        <dgm:presLayoutVars>
          <dgm:dir/>
          <dgm:resizeHandles val="exact"/>
        </dgm:presLayoutVars>
      </dgm:prSet>
      <dgm:spPr/>
    </dgm:pt>
    <dgm:pt modelId="{3D6165B6-B49F-4B37-B200-14B881BB4E86}" type="pres">
      <dgm:prSet presAssocID="{F1001648-864D-4165-BDC8-BE2092EBCFF4}" presName="compNode" presStyleCnt="0"/>
      <dgm:spPr/>
    </dgm:pt>
    <dgm:pt modelId="{7E0996FF-6846-48DE-AD4E-08C898804376}" type="pres">
      <dgm:prSet presAssocID="{F1001648-864D-4165-BDC8-BE2092EBCFF4}" presName="iconBgRect" presStyleLbl="bgShp" presStyleIdx="0" presStyleCnt="3" custScaleX="198828" custScaleY="196744" custLinFactX="39095" custLinFactY="-53206" custLinFactNeighborX="100000" custLinFactNeighborY="-100000"/>
      <dgm:spPr/>
    </dgm:pt>
    <dgm:pt modelId="{A3114E80-5EA7-4630-96FE-4ECDEF4895E7}" type="pres">
      <dgm:prSet presAssocID="{F1001648-864D-4165-BDC8-BE2092EBCFF4}" presName="iconRect" presStyleLbl="node1" presStyleIdx="0" presStyleCnt="3" custScaleX="318069" custScaleY="268159" custLinFactX="100000" custLinFactY="-100000" custLinFactNeighborX="139819" custLinFactNeighborY="-1725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DF0B306-D71C-43C0-9344-B92C7E9FF510}" type="pres">
      <dgm:prSet presAssocID="{F1001648-864D-4165-BDC8-BE2092EBCFF4}" presName="spaceRect" presStyleCnt="0"/>
      <dgm:spPr/>
    </dgm:pt>
    <dgm:pt modelId="{A1D28868-29C8-45B6-9EB1-C80F9C745790}" type="pres">
      <dgm:prSet presAssocID="{F1001648-864D-4165-BDC8-BE2092EBCFF4}" presName="textRect" presStyleLbl="revTx" presStyleIdx="0" presStyleCnt="3" custScaleX="161845" custScaleY="188886" custLinFactNeighborX="-1574" custLinFactNeighborY="42685">
        <dgm:presLayoutVars>
          <dgm:chMax val="1"/>
          <dgm:chPref val="1"/>
        </dgm:presLayoutVars>
      </dgm:prSet>
      <dgm:spPr/>
    </dgm:pt>
    <dgm:pt modelId="{A7A1DC5E-E803-4AFF-B644-6DE03A01E854}" type="pres">
      <dgm:prSet presAssocID="{37A94B0C-60FB-4B01-BA18-983CA6123E7F}" presName="sibTrans" presStyleLbl="sibTrans2D1" presStyleIdx="0" presStyleCnt="0"/>
      <dgm:spPr/>
    </dgm:pt>
    <dgm:pt modelId="{FAD217F9-005B-4FC4-8BFB-DD772949601D}" type="pres">
      <dgm:prSet presAssocID="{627214D9-5F81-4224-9897-EA7827DB4C27}" presName="compNode" presStyleCnt="0"/>
      <dgm:spPr/>
    </dgm:pt>
    <dgm:pt modelId="{6010C885-C2A6-44C0-9284-7CCB2F3B4672}" type="pres">
      <dgm:prSet presAssocID="{627214D9-5F81-4224-9897-EA7827DB4C27}" presName="iconBgRect" presStyleLbl="bgShp" presStyleIdx="1" presStyleCnt="3" custScaleX="196962" custScaleY="193269" custLinFactX="17659" custLinFactY="-63214" custLinFactNeighborX="100000" custLinFactNeighborY="-100000"/>
      <dgm:spPr/>
    </dgm:pt>
    <dgm:pt modelId="{B87C9557-B66A-4C3F-9BB5-C4BFB0CAAC0F}" type="pres">
      <dgm:prSet presAssocID="{627214D9-5F81-4224-9897-EA7827DB4C27}" presName="iconRect" presStyleLbl="node1" presStyleIdx="1" presStyleCnt="3" custScaleX="263275" custScaleY="270473" custLinFactX="100000" custLinFactY="-100000" custLinFactNeighborX="104085" custLinFactNeighborY="-18140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6FE9335-55C9-45FB-8A91-4DD4FB280D0E}" type="pres">
      <dgm:prSet presAssocID="{627214D9-5F81-4224-9897-EA7827DB4C27}" presName="spaceRect" presStyleCnt="0"/>
      <dgm:spPr/>
    </dgm:pt>
    <dgm:pt modelId="{5D6D55A2-516D-46D4-ABA7-78045EC82EE5}" type="pres">
      <dgm:prSet presAssocID="{627214D9-5F81-4224-9897-EA7827DB4C27}" presName="textRect" presStyleLbl="revTx" presStyleIdx="1" presStyleCnt="3" custScaleX="173745" custScaleY="132157" custLinFactNeighborX="-3702" custLinFactNeighborY="57558">
        <dgm:presLayoutVars>
          <dgm:chMax val="1"/>
          <dgm:chPref val="1"/>
        </dgm:presLayoutVars>
      </dgm:prSet>
      <dgm:spPr/>
    </dgm:pt>
    <dgm:pt modelId="{4A3E50F3-46A4-46EF-8937-708A2423DFDB}" type="pres">
      <dgm:prSet presAssocID="{F60CC1EA-CA2A-4130-B16C-AE62A66FB53F}" presName="sibTrans" presStyleLbl="sibTrans2D1" presStyleIdx="0" presStyleCnt="0"/>
      <dgm:spPr/>
    </dgm:pt>
    <dgm:pt modelId="{2D906499-5AD9-4A37-AC53-20E7B08DEB62}" type="pres">
      <dgm:prSet presAssocID="{0DDC6876-6C8A-4536-BAA0-FD562E8EF0E7}" presName="compNode" presStyleCnt="0"/>
      <dgm:spPr/>
    </dgm:pt>
    <dgm:pt modelId="{FC83B1A2-C8E3-40D9-B024-9860D6503EA5}" type="pres">
      <dgm:prSet presAssocID="{0DDC6876-6C8A-4536-BAA0-FD562E8EF0E7}" presName="iconBgRect" presStyleLbl="bgShp" presStyleIdx="2" presStyleCnt="3" custScaleX="191076" custScaleY="195610" custLinFactY="-67984" custLinFactNeighborX="85733" custLinFactNeighborY="-100000"/>
      <dgm:spPr/>
    </dgm:pt>
    <dgm:pt modelId="{AEAB6464-0F0F-49B9-A1AE-17C047F1F45B}" type="pres">
      <dgm:prSet presAssocID="{0DDC6876-6C8A-4536-BAA0-FD562E8EF0E7}" presName="iconRect" presStyleLbl="node1" presStyleIdx="2" presStyleCnt="3" custScaleX="285896" custScaleY="263511" custLinFactX="44651" custLinFactY="-100000" custLinFactNeighborX="100000" custLinFactNeighborY="-18962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a confundida con relleno sólido con relleno sólido"/>
        </a:ext>
      </dgm:extLst>
    </dgm:pt>
    <dgm:pt modelId="{E19587F0-2A01-48CA-8E3C-429C46B06309}" type="pres">
      <dgm:prSet presAssocID="{0DDC6876-6C8A-4536-BAA0-FD562E8EF0E7}" presName="spaceRect" presStyleCnt="0"/>
      <dgm:spPr/>
    </dgm:pt>
    <dgm:pt modelId="{BFD9A0EA-C993-4983-B4C5-BBB946F9B861}" type="pres">
      <dgm:prSet presAssocID="{0DDC6876-6C8A-4536-BAA0-FD562E8EF0E7}" presName="textRect" presStyleLbl="revTx" presStyleIdx="2" presStyleCnt="3" custScaleX="178329" custLinFactNeighborX="339" custLinFactNeighborY="25705">
        <dgm:presLayoutVars>
          <dgm:chMax val="1"/>
          <dgm:chPref val="1"/>
        </dgm:presLayoutVars>
      </dgm:prSet>
      <dgm:spPr/>
    </dgm:pt>
  </dgm:ptLst>
  <dgm:cxnLst>
    <dgm:cxn modelId="{0273D114-5B10-4791-B243-D95C8D1A8DFC}" srcId="{A61EF8F1-1901-46BB-ACF0-0F8A3EA02CDA}" destId="{F1001648-864D-4165-BDC8-BE2092EBCFF4}" srcOrd="0" destOrd="0" parTransId="{47A2C351-EF62-4A36-9F47-6382F8A3EE87}" sibTransId="{37A94B0C-60FB-4B01-BA18-983CA6123E7F}"/>
    <dgm:cxn modelId="{1C26C95E-1FEC-4E39-9466-44E2074FE9EA}" type="presOf" srcId="{F60CC1EA-CA2A-4130-B16C-AE62A66FB53F}" destId="{4A3E50F3-46A4-46EF-8937-708A2423DFDB}" srcOrd="0" destOrd="0" presId="urn:microsoft.com/office/officeart/2018/2/layout/IconCircleList"/>
    <dgm:cxn modelId="{86941A62-2043-43B9-BEF0-D7B2BAC1D63F}" srcId="{A61EF8F1-1901-46BB-ACF0-0F8A3EA02CDA}" destId="{0DDC6876-6C8A-4536-BAA0-FD562E8EF0E7}" srcOrd="2" destOrd="0" parTransId="{0883BEBB-A4D4-41DE-B9E3-D2520C97110D}" sibTransId="{A3553554-FDD4-4BA2-B55B-C3DED64FBA92}"/>
    <dgm:cxn modelId="{F1AAF648-FF69-4F92-93D4-7E005C951409}" type="presOf" srcId="{627214D9-5F81-4224-9897-EA7827DB4C27}" destId="{5D6D55A2-516D-46D4-ABA7-78045EC82EE5}" srcOrd="0" destOrd="0" presId="urn:microsoft.com/office/officeart/2018/2/layout/IconCircleList"/>
    <dgm:cxn modelId="{773A776E-BFDE-401C-A1BC-45B83DE3FC25}" type="presOf" srcId="{37A94B0C-60FB-4B01-BA18-983CA6123E7F}" destId="{A7A1DC5E-E803-4AFF-B644-6DE03A01E854}" srcOrd="0" destOrd="0" presId="urn:microsoft.com/office/officeart/2018/2/layout/IconCircleList"/>
    <dgm:cxn modelId="{83424198-7BB5-4CC3-A11F-87E14370B374}" type="presOf" srcId="{A61EF8F1-1901-46BB-ACF0-0F8A3EA02CDA}" destId="{85E55ED9-29D7-490E-9779-9E7D7748E197}" srcOrd="0" destOrd="0" presId="urn:microsoft.com/office/officeart/2018/2/layout/IconCircleList"/>
    <dgm:cxn modelId="{C67B4BC3-12F7-4247-AA2A-8B09930E2CD6}" type="presOf" srcId="{F1001648-864D-4165-BDC8-BE2092EBCFF4}" destId="{A1D28868-29C8-45B6-9EB1-C80F9C745790}" srcOrd="0" destOrd="0" presId="urn:microsoft.com/office/officeart/2018/2/layout/IconCircleList"/>
    <dgm:cxn modelId="{470F9CD5-062E-4429-B5FF-E1A665764D0B}" srcId="{A61EF8F1-1901-46BB-ACF0-0F8A3EA02CDA}" destId="{627214D9-5F81-4224-9897-EA7827DB4C27}" srcOrd="1" destOrd="0" parTransId="{011AB0B3-BD21-48D4-BD1C-087944AAD86C}" sibTransId="{F60CC1EA-CA2A-4130-B16C-AE62A66FB53F}"/>
    <dgm:cxn modelId="{C1ABCCF8-25B0-40B7-9FAE-4036F0A183F4}" type="presOf" srcId="{0DDC6876-6C8A-4536-BAA0-FD562E8EF0E7}" destId="{BFD9A0EA-C993-4983-B4C5-BBB946F9B861}" srcOrd="0" destOrd="0" presId="urn:microsoft.com/office/officeart/2018/2/layout/IconCircleList"/>
    <dgm:cxn modelId="{02B2A27C-6842-4431-BF3F-86039CA1AEAA}" type="presParOf" srcId="{85E55ED9-29D7-490E-9779-9E7D7748E197}" destId="{600ACD70-12D4-4A6D-9FFA-05607D162800}" srcOrd="0" destOrd="0" presId="urn:microsoft.com/office/officeart/2018/2/layout/IconCircleList"/>
    <dgm:cxn modelId="{4B08A058-0FB1-4245-809A-97CA8CF81E3E}" type="presParOf" srcId="{600ACD70-12D4-4A6D-9FFA-05607D162800}" destId="{3D6165B6-B49F-4B37-B200-14B881BB4E86}" srcOrd="0" destOrd="0" presId="urn:microsoft.com/office/officeart/2018/2/layout/IconCircleList"/>
    <dgm:cxn modelId="{B65BA6B0-B22E-4CEC-AE28-E0EDA6A0FBD9}" type="presParOf" srcId="{3D6165B6-B49F-4B37-B200-14B881BB4E86}" destId="{7E0996FF-6846-48DE-AD4E-08C898804376}" srcOrd="0" destOrd="0" presId="urn:microsoft.com/office/officeart/2018/2/layout/IconCircleList"/>
    <dgm:cxn modelId="{0F61554C-4AEA-4BC5-BBB6-E6774C711F22}" type="presParOf" srcId="{3D6165B6-B49F-4B37-B200-14B881BB4E86}" destId="{A3114E80-5EA7-4630-96FE-4ECDEF4895E7}" srcOrd="1" destOrd="0" presId="urn:microsoft.com/office/officeart/2018/2/layout/IconCircleList"/>
    <dgm:cxn modelId="{5DC468B0-9C51-4174-AC6E-80EBFB2030C5}" type="presParOf" srcId="{3D6165B6-B49F-4B37-B200-14B881BB4E86}" destId="{EDF0B306-D71C-43C0-9344-B92C7E9FF510}" srcOrd="2" destOrd="0" presId="urn:microsoft.com/office/officeart/2018/2/layout/IconCircleList"/>
    <dgm:cxn modelId="{C68BF9F9-6E6D-422A-831B-F26E088E0A76}" type="presParOf" srcId="{3D6165B6-B49F-4B37-B200-14B881BB4E86}" destId="{A1D28868-29C8-45B6-9EB1-C80F9C745790}" srcOrd="3" destOrd="0" presId="urn:microsoft.com/office/officeart/2018/2/layout/IconCircleList"/>
    <dgm:cxn modelId="{EA5BD31B-8A68-489C-94F4-50A258F6BFC2}" type="presParOf" srcId="{600ACD70-12D4-4A6D-9FFA-05607D162800}" destId="{A7A1DC5E-E803-4AFF-B644-6DE03A01E854}" srcOrd="1" destOrd="0" presId="urn:microsoft.com/office/officeart/2018/2/layout/IconCircleList"/>
    <dgm:cxn modelId="{7D6A9EE5-D189-4671-A958-75004E445304}" type="presParOf" srcId="{600ACD70-12D4-4A6D-9FFA-05607D162800}" destId="{FAD217F9-005B-4FC4-8BFB-DD772949601D}" srcOrd="2" destOrd="0" presId="urn:microsoft.com/office/officeart/2018/2/layout/IconCircleList"/>
    <dgm:cxn modelId="{A825754E-411F-4085-B8AE-17D3863DC4AD}" type="presParOf" srcId="{FAD217F9-005B-4FC4-8BFB-DD772949601D}" destId="{6010C885-C2A6-44C0-9284-7CCB2F3B4672}" srcOrd="0" destOrd="0" presId="urn:microsoft.com/office/officeart/2018/2/layout/IconCircleList"/>
    <dgm:cxn modelId="{6BAE54A1-CD15-4B08-957B-5CA34C515528}" type="presParOf" srcId="{FAD217F9-005B-4FC4-8BFB-DD772949601D}" destId="{B87C9557-B66A-4C3F-9BB5-C4BFB0CAAC0F}" srcOrd="1" destOrd="0" presId="urn:microsoft.com/office/officeart/2018/2/layout/IconCircleList"/>
    <dgm:cxn modelId="{937A6D20-E648-4225-9A06-9884D07B4111}" type="presParOf" srcId="{FAD217F9-005B-4FC4-8BFB-DD772949601D}" destId="{86FE9335-55C9-45FB-8A91-4DD4FB280D0E}" srcOrd="2" destOrd="0" presId="urn:microsoft.com/office/officeart/2018/2/layout/IconCircleList"/>
    <dgm:cxn modelId="{87099B3B-82C5-4DD7-ABC1-DFE0B609731A}" type="presParOf" srcId="{FAD217F9-005B-4FC4-8BFB-DD772949601D}" destId="{5D6D55A2-516D-46D4-ABA7-78045EC82EE5}" srcOrd="3" destOrd="0" presId="urn:microsoft.com/office/officeart/2018/2/layout/IconCircleList"/>
    <dgm:cxn modelId="{F8811F9A-C9AC-466F-B257-3068DB9F5F07}" type="presParOf" srcId="{600ACD70-12D4-4A6D-9FFA-05607D162800}" destId="{4A3E50F3-46A4-46EF-8937-708A2423DFDB}" srcOrd="3" destOrd="0" presId="urn:microsoft.com/office/officeart/2018/2/layout/IconCircleList"/>
    <dgm:cxn modelId="{49FA4E87-0303-4777-9D6C-177A8B78177A}" type="presParOf" srcId="{600ACD70-12D4-4A6D-9FFA-05607D162800}" destId="{2D906499-5AD9-4A37-AC53-20E7B08DEB62}" srcOrd="4" destOrd="0" presId="urn:microsoft.com/office/officeart/2018/2/layout/IconCircleList"/>
    <dgm:cxn modelId="{D0762E45-2123-4391-B633-EEA850A9CBD6}" type="presParOf" srcId="{2D906499-5AD9-4A37-AC53-20E7B08DEB62}" destId="{FC83B1A2-C8E3-40D9-B024-9860D6503EA5}" srcOrd="0" destOrd="0" presId="urn:microsoft.com/office/officeart/2018/2/layout/IconCircleList"/>
    <dgm:cxn modelId="{B7D2F392-66F4-4E8B-8126-7C805DD2AFD8}" type="presParOf" srcId="{2D906499-5AD9-4A37-AC53-20E7B08DEB62}" destId="{AEAB6464-0F0F-49B9-A1AE-17C047F1F45B}" srcOrd="1" destOrd="0" presId="urn:microsoft.com/office/officeart/2018/2/layout/IconCircleList"/>
    <dgm:cxn modelId="{4D05B778-E159-4AA9-AACE-572EA5DAD21D}" type="presParOf" srcId="{2D906499-5AD9-4A37-AC53-20E7B08DEB62}" destId="{E19587F0-2A01-48CA-8E3C-429C46B06309}" srcOrd="2" destOrd="0" presId="urn:microsoft.com/office/officeart/2018/2/layout/IconCircleList"/>
    <dgm:cxn modelId="{9FEFD869-A07D-4008-932B-9BE4A3F6A482}" type="presParOf" srcId="{2D906499-5AD9-4A37-AC53-20E7B08DEB62}" destId="{BFD9A0EA-C993-4983-B4C5-BBB946F9B8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0AD33D-3A4A-4EDC-BEE1-AC0A25DFC0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ED0B94-B3E5-473A-BA50-BB31AACD00D7}">
      <dgm:prSet/>
      <dgm:spPr/>
      <dgm:t>
        <a:bodyPr/>
        <a:lstStyle/>
        <a:p>
          <a:r>
            <a:rPr lang="es-CL" noProof="0" dirty="0"/>
            <a:t>Recursos: </a:t>
          </a:r>
          <a:r>
            <a:rPr lang="es-CL" noProof="0" dirty="0" err="1"/>
            <a:t>PCs</a:t>
          </a:r>
          <a:endParaRPr lang="es-CL" noProof="0" dirty="0"/>
        </a:p>
      </dgm:t>
    </dgm:pt>
    <dgm:pt modelId="{7F57A072-3340-44AC-A7C7-DA84B661A41C}" type="parTrans" cxnId="{4BE36312-1EE0-4ABF-A5A1-1F485F86E28A}">
      <dgm:prSet/>
      <dgm:spPr/>
      <dgm:t>
        <a:bodyPr/>
        <a:lstStyle/>
        <a:p>
          <a:endParaRPr lang="en-US"/>
        </a:p>
      </dgm:t>
    </dgm:pt>
    <dgm:pt modelId="{3D966D14-ED00-4589-9AED-A608ECE01862}" type="sibTrans" cxnId="{4BE36312-1EE0-4ABF-A5A1-1F485F86E28A}">
      <dgm:prSet/>
      <dgm:spPr/>
      <dgm:t>
        <a:bodyPr/>
        <a:lstStyle/>
        <a:p>
          <a:endParaRPr lang="en-US"/>
        </a:p>
      </dgm:t>
    </dgm:pt>
    <dgm:pt modelId="{B0C935E5-BF60-41FF-B9E0-D7C4EDD921B1}">
      <dgm:prSet/>
      <dgm:spPr/>
      <dgm:t>
        <a:bodyPr/>
        <a:lstStyle/>
        <a:p>
          <a:r>
            <a:rPr lang="es-CL" noProof="0" dirty="0"/>
            <a:t>Tiempo: 10 semanas </a:t>
          </a:r>
        </a:p>
        <a:p>
          <a:r>
            <a:rPr lang="es-CL" noProof="0" dirty="0"/>
            <a:t>(MVP </a:t>
          </a:r>
          <a:r>
            <a:rPr lang="es-CL" b="0" noProof="0" dirty="0" err="1"/>
            <a:t>Minimum</a:t>
          </a:r>
          <a:r>
            <a:rPr lang="es-CL" b="0" noProof="0" dirty="0"/>
            <a:t> Viable </a:t>
          </a:r>
          <a:r>
            <a:rPr lang="es-CL" b="0" noProof="0" dirty="0" err="1"/>
            <a:t>Product</a:t>
          </a:r>
          <a:r>
            <a:rPr lang="es-CL" b="0" noProof="0" dirty="0"/>
            <a:t> o Producto Mínimo Viable)</a:t>
          </a:r>
        </a:p>
      </dgm:t>
    </dgm:pt>
    <dgm:pt modelId="{B81963B1-D570-4BD3-8102-18385233BBCC}" type="parTrans" cxnId="{37A0EFCF-5F26-4BF4-A089-C5E25EDEE262}">
      <dgm:prSet/>
      <dgm:spPr/>
      <dgm:t>
        <a:bodyPr/>
        <a:lstStyle/>
        <a:p>
          <a:endParaRPr lang="en-US"/>
        </a:p>
      </dgm:t>
    </dgm:pt>
    <dgm:pt modelId="{EBA76830-6913-4A67-98F8-4C37FB5AA6D9}" type="sibTrans" cxnId="{37A0EFCF-5F26-4BF4-A089-C5E25EDEE262}">
      <dgm:prSet/>
      <dgm:spPr/>
      <dgm:t>
        <a:bodyPr/>
        <a:lstStyle/>
        <a:p>
          <a:endParaRPr lang="en-US"/>
        </a:p>
      </dgm:t>
    </dgm:pt>
    <dgm:pt modelId="{B667718E-EB25-4B39-B890-8B524C3737A5}">
      <dgm:prSet/>
      <dgm:spPr/>
      <dgm:t>
        <a:bodyPr/>
        <a:lstStyle/>
        <a:p>
          <a:r>
            <a:rPr lang="es-CL" noProof="0" dirty="0"/>
            <a:t>Riesgo: tiempo limitado</a:t>
          </a:r>
        </a:p>
      </dgm:t>
    </dgm:pt>
    <dgm:pt modelId="{B547C7DF-2EA8-40DA-AB22-8C8E1F211A0D}" type="parTrans" cxnId="{09C8A5D3-D38A-4AD8-BA98-342C2CCE0A52}">
      <dgm:prSet/>
      <dgm:spPr/>
      <dgm:t>
        <a:bodyPr/>
        <a:lstStyle/>
        <a:p>
          <a:endParaRPr lang="en-US"/>
        </a:p>
      </dgm:t>
    </dgm:pt>
    <dgm:pt modelId="{1000B8AD-66F1-49D0-9C54-4DD47328EE5A}" type="sibTrans" cxnId="{09C8A5D3-D38A-4AD8-BA98-342C2CCE0A52}">
      <dgm:prSet/>
      <dgm:spPr/>
      <dgm:t>
        <a:bodyPr/>
        <a:lstStyle/>
        <a:p>
          <a:endParaRPr lang="en-US"/>
        </a:p>
      </dgm:t>
    </dgm:pt>
    <dgm:pt modelId="{DE98C2C6-14E2-42DD-80E1-F395C49F1E2B}">
      <dgm:prSet/>
      <dgm:spPr/>
      <dgm:t>
        <a:bodyPr/>
        <a:lstStyle/>
        <a:p>
          <a:r>
            <a:rPr lang="es-CL" noProof="0" dirty="0"/>
            <a:t>Mitigación: priorizar funciones básicas</a:t>
          </a:r>
        </a:p>
      </dgm:t>
    </dgm:pt>
    <dgm:pt modelId="{E525CD8E-A1A0-4AFC-BDEE-17A1DC4127A0}" type="parTrans" cxnId="{04EA1706-2B6D-4700-B2D3-CF29A395DDFB}">
      <dgm:prSet/>
      <dgm:spPr/>
      <dgm:t>
        <a:bodyPr/>
        <a:lstStyle/>
        <a:p>
          <a:endParaRPr lang="en-US"/>
        </a:p>
      </dgm:t>
    </dgm:pt>
    <dgm:pt modelId="{E0E9C770-7947-41D8-AAB3-29194B95E8CD}" type="sibTrans" cxnId="{04EA1706-2B6D-4700-B2D3-CF29A395DDFB}">
      <dgm:prSet/>
      <dgm:spPr/>
      <dgm:t>
        <a:bodyPr/>
        <a:lstStyle/>
        <a:p>
          <a:endParaRPr lang="en-US"/>
        </a:p>
      </dgm:t>
    </dgm:pt>
    <dgm:pt modelId="{6B5C973E-5959-4463-B02D-11E2DB8BAD0A}" type="pres">
      <dgm:prSet presAssocID="{DB0AD33D-3A4A-4EDC-BEE1-AC0A25DFC06A}" presName="root" presStyleCnt="0">
        <dgm:presLayoutVars>
          <dgm:dir/>
          <dgm:resizeHandles val="exact"/>
        </dgm:presLayoutVars>
      </dgm:prSet>
      <dgm:spPr/>
    </dgm:pt>
    <dgm:pt modelId="{14E0DF1F-F26D-4545-9E38-95C7FA8481BC}" type="pres">
      <dgm:prSet presAssocID="{9FED0B94-B3E5-473A-BA50-BB31AACD00D7}" presName="compNode" presStyleCnt="0"/>
      <dgm:spPr/>
    </dgm:pt>
    <dgm:pt modelId="{D777CB17-7863-4E16-A899-E7EB69456390}" type="pres">
      <dgm:prSet presAssocID="{9FED0B94-B3E5-473A-BA50-BB31AACD00D7}" presName="bgRect" presStyleLbl="bgShp" presStyleIdx="0" presStyleCnt="4"/>
      <dgm:spPr/>
    </dgm:pt>
    <dgm:pt modelId="{A04D7D1C-A329-46CF-8686-E9DB6CBBAD04}" type="pres">
      <dgm:prSet presAssocID="{9FED0B94-B3E5-473A-BA50-BB31AACD00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94BE9B14-EC25-4597-BB0D-ADE717C3BF05}" type="pres">
      <dgm:prSet presAssocID="{9FED0B94-B3E5-473A-BA50-BB31AACD00D7}" presName="spaceRect" presStyleCnt="0"/>
      <dgm:spPr/>
    </dgm:pt>
    <dgm:pt modelId="{A96CB753-0B09-47D1-9D8E-3C3C0506D178}" type="pres">
      <dgm:prSet presAssocID="{9FED0B94-B3E5-473A-BA50-BB31AACD00D7}" presName="parTx" presStyleLbl="revTx" presStyleIdx="0" presStyleCnt="4">
        <dgm:presLayoutVars>
          <dgm:chMax val="0"/>
          <dgm:chPref val="0"/>
        </dgm:presLayoutVars>
      </dgm:prSet>
      <dgm:spPr/>
    </dgm:pt>
    <dgm:pt modelId="{D6424B90-30D3-4DE4-A3F9-DC7C488825D0}" type="pres">
      <dgm:prSet presAssocID="{3D966D14-ED00-4589-9AED-A608ECE01862}" presName="sibTrans" presStyleCnt="0"/>
      <dgm:spPr/>
    </dgm:pt>
    <dgm:pt modelId="{477BCA52-CA4D-4449-B8A1-05F69AFB9773}" type="pres">
      <dgm:prSet presAssocID="{B0C935E5-BF60-41FF-B9E0-D7C4EDD921B1}" presName="compNode" presStyleCnt="0"/>
      <dgm:spPr/>
    </dgm:pt>
    <dgm:pt modelId="{83FE23DF-AF4A-4214-A640-473C5DF1C226}" type="pres">
      <dgm:prSet presAssocID="{B0C935E5-BF60-41FF-B9E0-D7C4EDD921B1}" presName="bgRect" presStyleLbl="bgShp" presStyleIdx="1" presStyleCnt="4"/>
      <dgm:spPr/>
    </dgm:pt>
    <dgm:pt modelId="{326062FB-160E-4160-A5E6-72021AFD4237}" type="pres">
      <dgm:prSet presAssocID="{B0C935E5-BF60-41FF-B9E0-D7C4EDD921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AAFA9C8-D031-4AAF-8791-1435330DF18E}" type="pres">
      <dgm:prSet presAssocID="{B0C935E5-BF60-41FF-B9E0-D7C4EDD921B1}" presName="spaceRect" presStyleCnt="0"/>
      <dgm:spPr/>
    </dgm:pt>
    <dgm:pt modelId="{7156992A-1785-498B-87AC-1C19A0FAC54E}" type="pres">
      <dgm:prSet presAssocID="{B0C935E5-BF60-41FF-B9E0-D7C4EDD921B1}" presName="parTx" presStyleLbl="revTx" presStyleIdx="1" presStyleCnt="4">
        <dgm:presLayoutVars>
          <dgm:chMax val="0"/>
          <dgm:chPref val="0"/>
        </dgm:presLayoutVars>
      </dgm:prSet>
      <dgm:spPr/>
    </dgm:pt>
    <dgm:pt modelId="{6C94C075-EDD0-462B-B8A1-DE6E38C80C88}" type="pres">
      <dgm:prSet presAssocID="{EBA76830-6913-4A67-98F8-4C37FB5AA6D9}" presName="sibTrans" presStyleCnt="0"/>
      <dgm:spPr/>
    </dgm:pt>
    <dgm:pt modelId="{6EF1368F-CB60-4FD2-A3AC-F911EF6E5675}" type="pres">
      <dgm:prSet presAssocID="{B667718E-EB25-4B39-B890-8B524C3737A5}" presName="compNode" presStyleCnt="0"/>
      <dgm:spPr/>
    </dgm:pt>
    <dgm:pt modelId="{55B6810C-717B-4B89-A818-90BFF655AB7B}" type="pres">
      <dgm:prSet presAssocID="{B667718E-EB25-4B39-B890-8B524C3737A5}" presName="bgRect" presStyleLbl="bgShp" presStyleIdx="2" presStyleCnt="4"/>
      <dgm:spPr/>
    </dgm:pt>
    <dgm:pt modelId="{C89CD755-3B2B-41B0-97DF-CB3BA3BDFCBD}" type="pres">
      <dgm:prSet presAssocID="{B667718E-EB25-4B39-B890-8B524C3737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ámpagos"/>
        </a:ext>
      </dgm:extLst>
    </dgm:pt>
    <dgm:pt modelId="{9C2B69C7-B02C-4669-9B40-BC24938DF6C4}" type="pres">
      <dgm:prSet presAssocID="{B667718E-EB25-4B39-B890-8B524C3737A5}" presName="spaceRect" presStyleCnt="0"/>
      <dgm:spPr/>
    </dgm:pt>
    <dgm:pt modelId="{8EA1DD6B-41CD-4918-8CB0-444D6ACC07F7}" type="pres">
      <dgm:prSet presAssocID="{B667718E-EB25-4B39-B890-8B524C3737A5}" presName="parTx" presStyleLbl="revTx" presStyleIdx="2" presStyleCnt="4">
        <dgm:presLayoutVars>
          <dgm:chMax val="0"/>
          <dgm:chPref val="0"/>
        </dgm:presLayoutVars>
      </dgm:prSet>
      <dgm:spPr/>
    </dgm:pt>
    <dgm:pt modelId="{7F20CD56-E96B-43EB-8E57-6FA5F5B34089}" type="pres">
      <dgm:prSet presAssocID="{1000B8AD-66F1-49D0-9C54-4DD47328EE5A}" presName="sibTrans" presStyleCnt="0"/>
      <dgm:spPr/>
    </dgm:pt>
    <dgm:pt modelId="{51EF92D9-BD46-46BA-975F-DF61C78DB66A}" type="pres">
      <dgm:prSet presAssocID="{DE98C2C6-14E2-42DD-80E1-F395C49F1E2B}" presName="compNode" presStyleCnt="0"/>
      <dgm:spPr/>
    </dgm:pt>
    <dgm:pt modelId="{1911AB75-AAF8-4A58-AA74-63CC19643802}" type="pres">
      <dgm:prSet presAssocID="{DE98C2C6-14E2-42DD-80E1-F395C49F1E2B}" presName="bgRect" presStyleLbl="bgShp" presStyleIdx="3" presStyleCnt="4"/>
      <dgm:spPr/>
    </dgm:pt>
    <dgm:pt modelId="{E8F94433-71C6-4EBC-9955-662798B3BE40}" type="pres">
      <dgm:prSet presAssocID="{DE98C2C6-14E2-42DD-80E1-F395C49F1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75DDC262-784B-404B-AD74-C910680D3B25}" type="pres">
      <dgm:prSet presAssocID="{DE98C2C6-14E2-42DD-80E1-F395C49F1E2B}" presName="spaceRect" presStyleCnt="0"/>
      <dgm:spPr/>
    </dgm:pt>
    <dgm:pt modelId="{0D73F0EF-007C-4BF4-A331-F77F0C3F60D4}" type="pres">
      <dgm:prSet presAssocID="{DE98C2C6-14E2-42DD-80E1-F395C49F1E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EA1706-2B6D-4700-B2D3-CF29A395DDFB}" srcId="{DB0AD33D-3A4A-4EDC-BEE1-AC0A25DFC06A}" destId="{DE98C2C6-14E2-42DD-80E1-F395C49F1E2B}" srcOrd="3" destOrd="0" parTransId="{E525CD8E-A1A0-4AFC-BDEE-17A1DC4127A0}" sibTransId="{E0E9C770-7947-41D8-AAB3-29194B95E8CD}"/>
    <dgm:cxn modelId="{4BE36312-1EE0-4ABF-A5A1-1F485F86E28A}" srcId="{DB0AD33D-3A4A-4EDC-BEE1-AC0A25DFC06A}" destId="{9FED0B94-B3E5-473A-BA50-BB31AACD00D7}" srcOrd="0" destOrd="0" parTransId="{7F57A072-3340-44AC-A7C7-DA84B661A41C}" sibTransId="{3D966D14-ED00-4589-9AED-A608ECE01862}"/>
    <dgm:cxn modelId="{C301FD35-22D1-48A3-94A9-EEC99644C5A6}" type="presOf" srcId="{9FED0B94-B3E5-473A-BA50-BB31AACD00D7}" destId="{A96CB753-0B09-47D1-9D8E-3C3C0506D178}" srcOrd="0" destOrd="0" presId="urn:microsoft.com/office/officeart/2018/2/layout/IconVerticalSolidList"/>
    <dgm:cxn modelId="{8A428B5D-CE21-4216-AD6C-D1030E70BBCA}" type="presOf" srcId="{DE98C2C6-14E2-42DD-80E1-F395C49F1E2B}" destId="{0D73F0EF-007C-4BF4-A331-F77F0C3F60D4}" srcOrd="0" destOrd="0" presId="urn:microsoft.com/office/officeart/2018/2/layout/IconVerticalSolidList"/>
    <dgm:cxn modelId="{8A4AC695-E311-4388-BC7B-FAECDFA0C1C4}" type="presOf" srcId="{B667718E-EB25-4B39-B890-8B524C3737A5}" destId="{8EA1DD6B-41CD-4918-8CB0-444D6ACC07F7}" srcOrd="0" destOrd="0" presId="urn:microsoft.com/office/officeart/2018/2/layout/IconVerticalSolidList"/>
    <dgm:cxn modelId="{DA9C00B1-C0DD-4361-9542-2F4000F764D9}" type="presOf" srcId="{B0C935E5-BF60-41FF-B9E0-D7C4EDD921B1}" destId="{7156992A-1785-498B-87AC-1C19A0FAC54E}" srcOrd="0" destOrd="0" presId="urn:microsoft.com/office/officeart/2018/2/layout/IconVerticalSolidList"/>
    <dgm:cxn modelId="{37A0EFCF-5F26-4BF4-A089-C5E25EDEE262}" srcId="{DB0AD33D-3A4A-4EDC-BEE1-AC0A25DFC06A}" destId="{B0C935E5-BF60-41FF-B9E0-D7C4EDD921B1}" srcOrd="1" destOrd="0" parTransId="{B81963B1-D570-4BD3-8102-18385233BBCC}" sibTransId="{EBA76830-6913-4A67-98F8-4C37FB5AA6D9}"/>
    <dgm:cxn modelId="{09C8A5D3-D38A-4AD8-BA98-342C2CCE0A52}" srcId="{DB0AD33D-3A4A-4EDC-BEE1-AC0A25DFC06A}" destId="{B667718E-EB25-4B39-B890-8B524C3737A5}" srcOrd="2" destOrd="0" parTransId="{B547C7DF-2EA8-40DA-AB22-8C8E1F211A0D}" sibTransId="{1000B8AD-66F1-49D0-9C54-4DD47328EE5A}"/>
    <dgm:cxn modelId="{543FB5F5-FE63-4254-B53D-26182C9AB516}" type="presOf" srcId="{DB0AD33D-3A4A-4EDC-BEE1-AC0A25DFC06A}" destId="{6B5C973E-5959-4463-B02D-11E2DB8BAD0A}" srcOrd="0" destOrd="0" presId="urn:microsoft.com/office/officeart/2018/2/layout/IconVerticalSolidList"/>
    <dgm:cxn modelId="{E2413EBD-F689-418D-B864-1B690C5E8D38}" type="presParOf" srcId="{6B5C973E-5959-4463-B02D-11E2DB8BAD0A}" destId="{14E0DF1F-F26D-4545-9E38-95C7FA8481BC}" srcOrd="0" destOrd="0" presId="urn:microsoft.com/office/officeart/2018/2/layout/IconVerticalSolidList"/>
    <dgm:cxn modelId="{1B0F52AA-F002-454D-B941-F6321700037D}" type="presParOf" srcId="{14E0DF1F-F26D-4545-9E38-95C7FA8481BC}" destId="{D777CB17-7863-4E16-A899-E7EB69456390}" srcOrd="0" destOrd="0" presId="urn:microsoft.com/office/officeart/2018/2/layout/IconVerticalSolidList"/>
    <dgm:cxn modelId="{062D4E1E-A11C-4741-82EA-55DA8A59F38D}" type="presParOf" srcId="{14E0DF1F-F26D-4545-9E38-95C7FA8481BC}" destId="{A04D7D1C-A329-46CF-8686-E9DB6CBBAD04}" srcOrd="1" destOrd="0" presId="urn:microsoft.com/office/officeart/2018/2/layout/IconVerticalSolidList"/>
    <dgm:cxn modelId="{2916742B-E388-40B0-AAD4-6D9AEB8DC7E5}" type="presParOf" srcId="{14E0DF1F-F26D-4545-9E38-95C7FA8481BC}" destId="{94BE9B14-EC25-4597-BB0D-ADE717C3BF05}" srcOrd="2" destOrd="0" presId="urn:microsoft.com/office/officeart/2018/2/layout/IconVerticalSolidList"/>
    <dgm:cxn modelId="{609B2055-39C9-4702-A3BA-DCAF7593F6C9}" type="presParOf" srcId="{14E0DF1F-F26D-4545-9E38-95C7FA8481BC}" destId="{A96CB753-0B09-47D1-9D8E-3C3C0506D178}" srcOrd="3" destOrd="0" presId="urn:microsoft.com/office/officeart/2018/2/layout/IconVerticalSolidList"/>
    <dgm:cxn modelId="{ED9CBA54-0590-4E4C-9B33-F3BC3B41D55B}" type="presParOf" srcId="{6B5C973E-5959-4463-B02D-11E2DB8BAD0A}" destId="{D6424B90-30D3-4DE4-A3F9-DC7C488825D0}" srcOrd="1" destOrd="0" presId="urn:microsoft.com/office/officeart/2018/2/layout/IconVerticalSolidList"/>
    <dgm:cxn modelId="{1DBED0D2-3C87-43F3-99FC-C37B2D43C954}" type="presParOf" srcId="{6B5C973E-5959-4463-B02D-11E2DB8BAD0A}" destId="{477BCA52-CA4D-4449-B8A1-05F69AFB9773}" srcOrd="2" destOrd="0" presId="urn:microsoft.com/office/officeart/2018/2/layout/IconVerticalSolidList"/>
    <dgm:cxn modelId="{785A5A0C-4597-4CD8-BA11-7FCA974748A0}" type="presParOf" srcId="{477BCA52-CA4D-4449-B8A1-05F69AFB9773}" destId="{83FE23DF-AF4A-4214-A640-473C5DF1C226}" srcOrd="0" destOrd="0" presId="urn:microsoft.com/office/officeart/2018/2/layout/IconVerticalSolidList"/>
    <dgm:cxn modelId="{E775749D-F423-4609-93E5-4ED3ECBFB844}" type="presParOf" srcId="{477BCA52-CA4D-4449-B8A1-05F69AFB9773}" destId="{326062FB-160E-4160-A5E6-72021AFD4237}" srcOrd="1" destOrd="0" presId="urn:microsoft.com/office/officeart/2018/2/layout/IconVerticalSolidList"/>
    <dgm:cxn modelId="{FC241133-7BC6-403D-BF07-4B9862363F85}" type="presParOf" srcId="{477BCA52-CA4D-4449-B8A1-05F69AFB9773}" destId="{5AAFA9C8-D031-4AAF-8791-1435330DF18E}" srcOrd="2" destOrd="0" presId="urn:microsoft.com/office/officeart/2018/2/layout/IconVerticalSolidList"/>
    <dgm:cxn modelId="{18653262-5277-4CC1-A404-A287A274DB61}" type="presParOf" srcId="{477BCA52-CA4D-4449-B8A1-05F69AFB9773}" destId="{7156992A-1785-498B-87AC-1C19A0FAC54E}" srcOrd="3" destOrd="0" presId="urn:microsoft.com/office/officeart/2018/2/layout/IconVerticalSolidList"/>
    <dgm:cxn modelId="{7AB6A3EF-2122-4627-8EFA-39F4367368E8}" type="presParOf" srcId="{6B5C973E-5959-4463-B02D-11E2DB8BAD0A}" destId="{6C94C075-EDD0-462B-B8A1-DE6E38C80C88}" srcOrd="3" destOrd="0" presId="urn:microsoft.com/office/officeart/2018/2/layout/IconVerticalSolidList"/>
    <dgm:cxn modelId="{D80FB90B-CFF9-48F5-878F-BD9950169E00}" type="presParOf" srcId="{6B5C973E-5959-4463-B02D-11E2DB8BAD0A}" destId="{6EF1368F-CB60-4FD2-A3AC-F911EF6E5675}" srcOrd="4" destOrd="0" presId="urn:microsoft.com/office/officeart/2018/2/layout/IconVerticalSolidList"/>
    <dgm:cxn modelId="{27D57D3D-B95A-44FB-839E-4A4CA00B6C4D}" type="presParOf" srcId="{6EF1368F-CB60-4FD2-A3AC-F911EF6E5675}" destId="{55B6810C-717B-4B89-A818-90BFF655AB7B}" srcOrd="0" destOrd="0" presId="urn:microsoft.com/office/officeart/2018/2/layout/IconVerticalSolidList"/>
    <dgm:cxn modelId="{E824480A-DE8D-4DF1-B81E-B6E276AA7299}" type="presParOf" srcId="{6EF1368F-CB60-4FD2-A3AC-F911EF6E5675}" destId="{C89CD755-3B2B-41B0-97DF-CB3BA3BDFCBD}" srcOrd="1" destOrd="0" presId="urn:microsoft.com/office/officeart/2018/2/layout/IconVerticalSolidList"/>
    <dgm:cxn modelId="{C10D8E57-C09B-4564-8ED4-2B8D3FCBB069}" type="presParOf" srcId="{6EF1368F-CB60-4FD2-A3AC-F911EF6E5675}" destId="{9C2B69C7-B02C-4669-9B40-BC24938DF6C4}" srcOrd="2" destOrd="0" presId="urn:microsoft.com/office/officeart/2018/2/layout/IconVerticalSolidList"/>
    <dgm:cxn modelId="{68F8D8DA-018F-4001-BBFF-6199948FD380}" type="presParOf" srcId="{6EF1368F-CB60-4FD2-A3AC-F911EF6E5675}" destId="{8EA1DD6B-41CD-4918-8CB0-444D6ACC07F7}" srcOrd="3" destOrd="0" presId="urn:microsoft.com/office/officeart/2018/2/layout/IconVerticalSolidList"/>
    <dgm:cxn modelId="{66190081-8FEB-432E-94BB-681EEA58DADA}" type="presParOf" srcId="{6B5C973E-5959-4463-B02D-11E2DB8BAD0A}" destId="{7F20CD56-E96B-43EB-8E57-6FA5F5B34089}" srcOrd="5" destOrd="0" presId="urn:microsoft.com/office/officeart/2018/2/layout/IconVerticalSolidList"/>
    <dgm:cxn modelId="{181363E5-D2CC-4E21-B32D-508425C2A87E}" type="presParOf" srcId="{6B5C973E-5959-4463-B02D-11E2DB8BAD0A}" destId="{51EF92D9-BD46-46BA-975F-DF61C78DB66A}" srcOrd="6" destOrd="0" presId="urn:microsoft.com/office/officeart/2018/2/layout/IconVerticalSolidList"/>
    <dgm:cxn modelId="{B5E2F60E-486A-43FC-A0EE-8747D1E63583}" type="presParOf" srcId="{51EF92D9-BD46-46BA-975F-DF61C78DB66A}" destId="{1911AB75-AAF8-4A58-AA74-63CC19643802}" srcOrd="0" destOrd="0" presId="urn:microsoft.com/office/officeart/2018/2/layout/IconVerticalSolidList"/>
    <dgm:cxn modelId="{02769CD9-CF0B-47E0-86CC-CD8CBAA7AF3B}" type="presParOf" srcId="{51EF92D9-BD46-46BA-975F-DF61C78DB66A}" destId="{E8F94433-71C6-4EBC-9955-662798B3BE40}" srcOrd="1" destOrd="0" presId="urn:microsoft.com/office/officeart/2018/2/layout/IconVerticalSolidList"/>
    <dgm:cxn modelId="{3D0433C8-D743-4DA5-B43B-E7C5A5FC2D5F}" type="presParOf" srcId="{51EF92D9-BD46-46BA-975F-DF61C78DB66A}" destId="{75DDC262-784B-404B-AD74-C910680D3B25}" srcOrd="2" destOrd="0" presId="urn:microsoft.com/office/officeart/2018/2/layout/IconVerticalSolidList"/>
    <dgm:cxn modelId="{E1E983E8-98D4-4A8D-B94B-F98F1E1B9DD9}" type="presParOf" srcId="{51EF92D9-BD46-46BA-975F-DF61C78DB66A}" destId="{0D73F0EF-007C-4BF4-A331-F77F0C3F60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C3BB02-9F14-4A4E-8452-3D8B3E7B469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6246D5-78CD-45E7-863C-358CBAC1653B}">
      <dgm:prSet/>
      <dgm:spPr/>
      <dgm:t>
        <a:bodyPr/>
        <a:lstStyle/>
        <a:p>
          <a:r>
            <a:rPr lang="es-CL" noProof="0" dirty="0"/>
            <a:t>Académico: desarrollo de competencias clave</a:t>
          </a:r>
        </a:p>
      </dgm:t>
    </dgm:pt>
    <dgm:pt modelId="{43EC84CD-E379-4F76-A5C1-D6EED2F661AD}" type="parTrans" cxnId="{A00DF1B7-2861-4E32-889F-21829CC31A3B}">
      <dgm:prSet/>
      <dgm:spPr/>
      <dgm:t>
        <a:bodyPr/>
        <a:lstStyle/>
        <a:p>
          <a:endParaRPr lang="en-US"/>
        </a:p>
      </dgm:t>
    </dgm:pt>
    <dgm:pt modelId="{D8BF7118-37D8-497F-81BA-181A2A05D65B}" type="sibTrans" cxnId="{A00DF1B7-2861-4E32-889F-21829CC31A3B}">
      <dgm:prSet/>
      <dgm:spPr/>
      <dgm:t>
        <a:bodyPr/>
        <a:lstStyle/>
        <a:p>
          <a:endParaRPr lang="en-US"/>
        </a:p>
      </dgm:t>
    </dgm:pt>
    <dgm:pt modelId="{DFBA4A32-37B8-433A-BC99-5A93F2F2DF1C}">
      <dgm:prSet/>
      <dgm:spPr/>
      <dgm:t>
        <a:bodyPr/>
        <a:lstStyle/>
        <a:p>
          <a:r>
            <a:rPr lang="es-CL" noProof="0" dirty="0"/>
            <a:t>Social: accesibilidad, educación financiera simple</a:t>
          </a:r>
        </a:p>
      </dgm:t>
    </dgm:pt>
    <dgm:pt modelId="{04A73495-E6C6-4A4D-9886-EF24C60476D6}" type="parTrans" cxnId="{2148B471-2DB3-41BE-A059-2BFFE07C4A0D}">
      <dgm:prSet/>
      <dgm:spPr/>
      <dgm:t>
        <a:bodyPr/>
        <a:lstStyle/>
        <a:p>
          <a:endParaRPr lang="en-US"/>
        </a:p>
      </dgm:t>
    </dgm:pt>
    <dgm:pt modelId="{E45DEB29-D5AB-433F-9D5D-CE92262C0928}" type="sibTrans" cxnId="{2148B471-2DB3-41BE-A059-2BFFE07C4A0D}">
      <dgm:prSet/>
      <dgm:spPr/>
      <dgm:t>
        <a:bodyPr/>
        <a:lstStyle/>
        <a:p>
          <a:endParaRPr lang="en-US"/>
        </a:p>
      </dgm:t>
    </dgm:pt>
    <dgm:pt modelId="{161635A7-3CDF-4A82-9320-E4C5E4B098E0}">
      <dgm:prSet/>
      <dgm:spPr/>
      <dgm:t>
        <a:bodyPr/>
        <a:lstStyle/>
        <a:p>
          <a:r>
            <a:rPr lang="es-CL" noProof="0" dirty="0"/>
            <a:t>Profesional: alineado a intereses de desarrollo móvil</a:t>
          </a:r>
        </a:p>
      </dgm:t>
    </dgm:pt>
    <dgm:pt modelId="{5022EE97-572E-47CB-8190-7D1236887852}" type="parTrans" cxnId="{8430E1D3-F87C-4563-9B36-E8BD2B1FC40A}">
      <dgm:prSet/>
      <dgm:spPr/>
      <dgm:t>
        <a:bodyPr/>
        <a:lstStyle/>
        <a:p>
          <a:endParaRPr lang="en-US"/>
        </a:p>
      </dgm:t>
    </dgm:pt>
    <dgm:pt modelId="{5CB256F8-6777-41DE-A4CC-4E18308FE512}" type="sibTrans" cxnId="{8430E1D3-F87C-4563-9B36-E8BD2B1FC40A}">
      <dgm:prSet/>
      <dgm:spPr/>
      <dgm:t>
        <a:bodyPr/>
        <a:lstStyle/>
        <a:p>
          <a:endParaRPr lang="en-US"/>
        </a:p>
      </dgm:t>
    </dgm:pt>
    <dgm:pt modelId="{411BF7B2-E92A-45ED-8BD3-682DAB33B314}" type="pres">
      <dgm:prSet presAssocID="{D8C3BB02-9F14-4A4E-8452-3D8B3E7B469F}" presName="linear" presStyleCnt="0">
        <dgm:presLayoutVars>
          <dgm:animLvl val="lvl"/>
          <dgm:resizeHandles val="exact"/>
        </dgm:presLayoutVars>
      </dgm:prSet>
      <dgm:spPr/>
    </dgm:pt>
    <dgm:pt modelId="{3371582B-8BA8-409F-BF2B-5E5B69307F0E}" type="pres">
      <dgm:prSet presAssocID="{166246D5-78CD-45E7-863C-358CBAC165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407DBC-5022-4435-B8E2-306C1A3F0FC3}" type="pres">
      <dgm:prSet presAssocID="{D8BF7118-37D8-497F-81BA-181A2A05D65B}" presName="spacer" presStyleCnt="0"/>
      <dgm:spPr/>
    </dgm:pt>
    <dgm:pt modelId="{E9F82C0C-A66F-4419-9B69-BA5EB8BE7C7F}" type="pres">
      <dgm:prSet presAssocID="{DFBA4A32-37B8-433A-BC99-5A93F2F2DF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ABF178-0E05-4D5E-8D46-6AC0186F15D0}" type="pres">
      <dgm:prSet presAssocID="{E45DEB29-D5AB-433F-9D5D-CE92262C0928}" presName="spacer" presStyleCnt="0"/>
      <dgm:spPr/>
    </dgm:pt>
    <dgm:pt modelId="{AA087E78-FC5D-4A1A-AB50-475C33BC07A2}" type="pres">
      <dgm:prSet presAssocID="{161635A7-3CDF-4A82-9320-E4C5E4B098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B0BC3A-3178-4418-94F0-20522BB66625}" type="presOf" srcId="{161635A7-3CDF-4A82-9320-E4C5E4B098E0}" destId="{AA087E78-FC5D-4A1A-AB50-475C33BC07A2}" srcOrd="0" destOrd="0" presId="urn:microsoft.com/office/officeart/2005/8/layout/vList2"/>
    <dgm:cxn modelId="{B12FA548-4903-4019-9EE8-991A67DCE5B2}" type="presOf" srcId="{D8C3BB02-9F14-4A4E-8452-3D8B3E7B469F}" destId="{411BF7B2-E92A-45ED-8BD3-682DAB33B314}" srcOrd="0" destOrd="0" presId="urn:microsoft.com/office/officeart/2005/8/layout/vList2"/>
    <dgm:cxn modelId="{74AD6E70-1A85-4F9C-AC1D-9EBFA1202DD8}" type="presOf" srcId="{166246D5-78CD-45E7-863C-358CBAC1653B}" destId="{3371582B-8BA8-409F-BF2B-5E5B69307F0E}" srcOrd="0" destOrd="0" presId="urn:microsoft.com/office/officeart/2005/8/layout/vList2"/>
    <dgm:cxn modelId="{2148B471-2DB3-41BE-A059-2BFFE07C4A0D}" srcId="{D8C3BB02-9F14-4A4E-8452-3D8B3E7B469F}" destId="{DFBA4A32-37B8-433A-BC99-5A93F2F2DF1C}" srcOrd="1" destOrd="0" parTransId="{04A73495-E6C6-4A4D-9886-EF24C60476D6}" sibTransId="{E45DEB29-D5AB-433F-9D5D-CE92262C0928}"/>
    <dgm:cxn modelId="{80DF4F9A-9D3B-4274-9CB3-DC8C36EA1A7B}" type="presOf" srcId="{DFBA4A32-37B8-433A-BC99-5A93F2F2DF1C}" destId="{E9F82C0C-A66F-4419-9B69-BA5EB8BE7C7F}" srcOrd="0" destOrd="0" presId="urn:microsoft.com/office/officeart/2005/8/layout/vList2"/>
    <dgm:cxn modelId="{A00DF1B7-2861-4E32-889F-21829CC31A3B}" srcId="{D8C3BB02-9F14-4A4E-8452-3D8B3E7B469F}" destId="{166246D5-78CD-45E7-863C-358CBAC1653B}" srcOrd="0" destOrd="0" parTransId="{43EC84CD-E379-4F76-A5C1-D6EED2F661AD}" sibTransId="{D8BF7118-37D8-497F-81BA-181A2A05D65B}"/>
    <dgm:cxn modelId="{8430E1D3-F87C-4563-9B36-E8BD2B1FC40A}" srcId="{D8C3BB02-9F14-4A4E-8452-3D8B3E7B469F}" destId="{161635A7-3CDF-4A82-9320-E4C5E4B098E0}" srcOrd="2" destOrd="0" parTransId="{5022EE97-572E-47CB-8190-7D1236887852}" sibTransId="{5CB256F8-6777-41DE-A4CC-4E18308FE512}"/>
    <dgm:cxn modelId="{C7772BB8-9428-4DDF-82D3-24390028536E}" type="presParOf" srcId="{411BF7B2-E92A-45ED-8BD3-682DAB33B314}" destId="{3371582B-8BA8-409F-BF2B-5E5B69307F0E}" srcOrd="0" destOrd="0" presId="urn:microsoft.com/office/officeart/2005/8/layout/vList2"/>
    <dgm:cxn modelId="{39882559-FDDF-4265-9B5B-FD429E9E5C57}" type="presParOf" srcId="{411BF7B2-E92A-45ED-8BD3-682DAB33B314}" destId="{9E407DBC-5022-4435-B8E2-306C1A3F0FC3}" srcOrd="1" destOrd="0" presId="urn:microsoft.com/office/officeart/2005/8/layout/vList2"/>
    <dgm:cxn modelId="{40194A5E-2D43-4AEB-AF14-9D3028681BAD}" type="presParOf" srcId="{411BF7B2-E92A-45ED-8BD3-682DAB33B314}" destId="{E9F82C0C-A66F-4419-9B69-BA5EB8BE7C7F}" srcOrd="2" destOrd="0" presId="urn:microsoft.com/office/officeart/2005/8/layout/vList2"/>
    <dgm:cxn modelId="{27E1C0AD-8A9C-426D-BBCB-A917386F33A5}" type="presParOf" srcId="{411BF7B2-E92A-45ED-8BD3-682DAB33B314}" destId="{56ABF178-0E05-4D5E-8D46-6AC0186F15D0}" srcOrd="3" destOrd="0" presId="urn:microsoft.com/office/officeart/2005/8/layout/vList2"/>
    <dgm:cxn modelId="{23E9275E-3A46-4547-8015-70E73282DB41}" type="presParOf" srcId="{411BF7B2-E92A-45ED-8BD3-682DAB33B314}" destId="{AA087E78-FC5D-4A1A-AB50-475C33BC07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D69A83-C597-48CA-8B82-D927D870A6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A377D1-C3B8-4EB6-9573-7F0F48BE03C9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noProof="0" dirty="0" err="1"/>
            <a:t>NomDebts</a:t>
          </a:r>
          <a:br>
            <a:rPr lang="es-CL" noProof="0" dirty="0"/>
          </a:br>
          <a:r>
            <a:rPr lang="es-CL" noProof="0" dirty="0"/>
            <a:t>“Porque tus finanzas deben ser simples, accesibles y libres de deudas.”</a:t>
          </a:r>
        </a:p>
      </dgm:t>
    </dgm:pt>
    <dgm:pt modelId="{4E16B9D3-A154-4D01-BFA5-193D637FCAC5}" type="parTrans" cxnId="{19DF44A1-F28C-4C6A-8B5B-40E29C8EFCCA}">
      <dgm:prSet/>
      <dgm:spPr/>
      <dgm:t>
        <a:bodyPr/>
        <a:lstStyle/>
        <a:p>
          <a:endParaRPr lang="en-US"/>
        </a:p>
      </dgm:t>
    </dgm:pt>
    <dgm:pt modelId="{E6817379-A106-4F40-AFB9-B449BEF2CDAE}" type="sibTrans" cxnId="{19DF44A1-F28C-4C6A-8B5B-40E29C8EFCCA}">
      <dgm:prSet/>
      <dgm:spPr/>
      <dgm:t>
        <a:bodyPr/>
        <a:lstStyle/>
        <a:p>
          <a:endParaRPr lang="en-US"/>
        </a:p>
      </dgm:t>
    </dgm:pt>
    <dgm:pt modelId="{96875F35-24F0-4877-B50C-9E65F01CCEAB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Con </a:t>
          </a:r>
          <a:r>
            <a:rPr lang="es-CL" noProof="0" dirty="0" err="1"/>
            <a:t>NomDebts</a:t>
          </a:r>
          <a:r>
            <a:rPr lang="es-CL" noProof="0" dirty="0"/>
            <a:t>:</a:t>
          </a:r>
        </a:p>
      </dgm:t>
    </dgm:pt>
    <dgm:pt modelId="{345C01F9-C7A7-4143-91FC-2151D82AC0A0}" type="parTrans" cxnId="{D6D5403B-09A7-467E-8FEA-C340F9C52FBA}">
      <dgm:prSet/>
      <dgm:spPr/>
      <dgm:t>
        <a:bodyPr/>
        <a:lstStyle/>
        <a:p>
          <a:endParaRPr lang="en-US"/>
        </a:p>
      </dgm:t>
    </dgm:pt>
    <dgm:pt modelId="{49E6B12C-5978-42C6-94C7-8E2DC025E8C2}" type="sibTrans" cxnId="{D6D5403B-09A7-467E-8FEA-C340F9C52FBA}">
      <dgm:prSet/>
      <dgm:spPr/>
      <dgm:t>
        <a:bodyPr/>
        <a:lstStyle/>
        <a:p>
          <a:endParaRPr lang="en-US"/>
        </a:p>
      </dgm:t>
    </dgm:pt>
    <dgm:pt modelId="{8F97029A-48D1-4AC6-8801-F5DA5FAE09B0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Transformamos la complejidad en </a:t>
          </a:r>
          <a:r>
            <a:rPr lang="es-CL" b="1" noProof="0" dirty="0"/>
            <a:t>simplicidad</a:t>
          </a:r>
          <a:r>
            <a:rPr lang="es-CL" noProof="0" dirty="0"/>
            <a:t>.</a:t>
          </a:r>
        </a:p>
      </dgm:t>
    </dgm:pt>
    <dgm:pt modelId="{47C677D9-FE85-450A-B89F-BDB95ACF3ED4}" type="parTrans" cxnId="{F13D3F83-0831-47D1-9AFD-C7C534137702}">
      <dgm:prSet/>
      <dgm:spPr/>
      <dgm:t>
        <a:bodyPr/>
        <a:lstStyle/>
        <a:p>
          <a:endParaRPr lang="en-US"/>
        </a:p>
      </dgm:t>
    </dgm:pt>
    <dgm:pt modelId="{54B27632-E827-4992-AA10-45B9F4686EA6}" type="sibTrans" cxnId="{F13D3F83-0831-47D1-9AFD-C7C534137702}">
      <dgm:prSet/>
      <dgm:spPr/>
      <dgm:t>
        <a:bodyPr/>
        <a:lstStyle/>
        <a:p>
          <a:endParaRPr lang="en-US"/>
        </a:p>
      </dgm:t>
    </dgm:pt>
    <dgm:pt modelId="{F7A4303B-8F1A-47A4-814B-BB0E765453AF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Damos control a quienes nunca usaron Excel ni software financiero.</a:t>
          </a:r>
        </a:p>
      </dgm:t>
    </dgm:pt>
    <dgm:pt modelId="{5DE50FE6-4D28-42C5-A7FF-F82A87727258}" type="parTrans" cxnId="{8ED927FE-4F36-4567-8276-C899A9129271}">
      <dgm:prSet/>
      <dgm:spPr/>
      <dgm:t>
        <a:bodyPr/>
        <a:lstStyle/>
        <a:p>
          <a:endParaRPr lang="en-US"/>
        </a:p>
      </dgm:t>
    </dgm:pt>
    <dgm:pt modelId="{92560584-01FF-439B-A8BC-EA302C853753}" type="sibTrans" cxnId="{8ED927FE-4F36-4567-8276-C899A9129271}">
      <dgm:prSet/>
      <dgm:spPr/>
      <dgm:t>
        <a:bodyPr/>
        <a:lstStyle/>
        <a:p>
          <a:endParaRPr lang="en-US"/>
        </a:p>
      </dgm:t>
    </dgm:pt>
    <dgm:pt modelId="{3564CB98-BF3B-4557-929C-8C1399C7A846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noProof="0" dirty="0"/>
            <a:t>Creamos una herramienta que puede cambiar hábitos financieros y mejorar vidas.</a:t>
          </a:r>
        </a:p>
      </dgm:t>
    </dgm:pt>
    <dgm:pt modelId="{F41ED7BD-BD29-44DC-9486-92C0219A9104}" type="parTrans" cxnId="{780161C2-CDF6-4D7A-ADC6-B06B40AA94F9}">
      <dgm:prSet/>
      <dgm:spPr/>
      <dgm:t>
        <a:bodyPr/>
        <a:lstStyle/>
        <a:p>
          <a:endParaRPr lang="en-US"/>
        </a:p>
      </dgm:t>
    </dgm:pt>
    <dgm:pt modelId="{A85F98D5-2BE8-4B94-81A8-94E001C8896E}" type="sibTrans" cxnId="{780161C2-CDF6-4D7A-ADC6-B06B40AA94F9}">
      <dgm:prSet/>
      <dgm:spPr/>
      <dgm:t>
        <a:bodyPr/>
        <a:lstStyle/>
        <a:p>
          <a:endParaRPr lang="en-US"/>
        </a:p>
      </dgm:t>
    </dgm:pt>
    <dgm:pt modelId="{F920A90D-2BC1-4EC7-91E7-ACC968AC0865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noProof="0" dirty="0"/>
            <a:t>Nuestro compromiso:</a:t>
          </a:r>
          <a:br>
            <a:rPr lang="es-CL" b="0" noProof="0" dirty="0"/>
          </a:br>
          <a:r>
            <a:rPr lang="es-CL" b="0" noProof="0" dirty="0"/>
            <a:t>Unir la tecnología y la educación financiera para que cada persona pueda decir:</a:t>
          </a:r>
          <a:br>
            <a:rPr lang="es-CL" b="0" noProof="0" dirty="0"/>
          </a:br>
          <a:r>
            <a:rPr lang="es-CL" b="0" noProof="0" dirty="0"/>
            <a:t>“Hoy controlo mi dinero, y no al revés.”</a:t>
          </a:r>
        </a:p>
      </dgm:t>
    </dgm:pt>
    <dgm:pt modelId="{94013440-F229-4908-A439-0A88E7B819EF}" type="parTrans" cxnId="{2C019D8A-BFDD-481D-9D69-927BC3759AF1}">
      <dgm:prSet/>
      <dgm:spPr/>
      <dgm:t>
        <a:bodyPr/>
        <a:lstStyle/>
        <a:p>
          <a:endParaRPr lang="en-US"/>
        </a:p>
      </dgm:t>
    </dgm:pt>
    <dgm:pt modelId="{245CB8B8-1480-4834-A105-4C31B8A43E7C}" type="sibTrans" cxnId="{2C019D8A-BFDD-481D-9D69-927BC3759AF1}">
      <dgm:prSet/>
      <dgm:spPr/>
      <dgm:t>
        <a:bodyPr/>
        <a:lstStyle/>
        <a:p>
          <a:endParaRPr lang="en-US"/>
        </a:p>
      </dgm:t>
    </dgm:pt>
    <dgm:pt modelId="{04CB1CE2-441D-43A5-A5E5-4EFABA52F23E}" type="pres">
      <dgm:prSet presAssocID="{31D69A83-C597-48CA-8B82-D927D870A6BA}" presName="root" presStyleCnt="0">
        <dgm:presLayoutVars>
          <dgm:dir/>
          <dgm:resizeHandles val="exact"/>
        </dgm:presLayoutVars>
      </dgm:prSet>
      <dgm:spPr/>
    </dgm:pt>
    <dgm:pt modelId="{416B2357-7EE9-4009-920D-F18F8BC5785D}" type="pres">
      <dgm:prSet presAssocID="{A5A377D1-C3B8-4EB6-9573-7F0F48BE03C9}" presName="compNode" presStyleCnt="0"/>
      <dgm:spPr/>
    </dgm:pt>
    <dgm:pt modelId="{5F589EFE-E5F8-44E4-99E4-1C7B50588402}" type="pres">
      <dgm:prSet presAssocID="{A5A377D1-C3B8-4EB6-9573-7F0F48BE03C9}" presName="bgRect" presStyleLbl="bgShp" presStyleIdx="0" presStyleCnt="6"/>
      <dgm:spPr/>
    </dgm:pt>
    <dgm:pt modelId="{16CFFFD0-5C03-41CF-88F9-9769817B7D80}" type="pres">
      <dgm:prSet presAssocID="{A5A377D1-C3B8-4EB6-9573-7F0F48BE03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85E9BB3-6319-4A5D-AED4-3ADE894D1660}" type="pres">
      <dgm:prSet presAssocID="{A5A377D1-C3B8-4EB6-9573-7F0F48BE03C9}" presName="spaceRect" presStyleCnt="0"/>
      <dgm:spPr/>
    </dgm:pt>
    <dgm:pt modelId="{260E0B05-52E6-45FB-A293-DB8C2E8BFA4B}" type="pres">
      <dgm:prSet presAssocID="{A5A377D1-C3B8-4EB6-9573-7F0F48BE03C9}" presName="parTx" presStyleLbl="revTx" presStyleIdx="0" presStyleCnt="6">
        <dgm:presLayoutVars>
          <dgm:chMax val="0"/>
          <dgm:chPref val="0"/>
        </dgm:presLayoutVars>
      </dgm:prSet>
      <dgm:spPr/>
    </dgm:pt>
    <dgm:pt modelId="{7F49288B-5FAE-4D50-9C92-D3B05C3A78B2}" type="pres">
      <dgm:prSet presAssocID="{E6817379-A106-4F40-AFB9-B449BEF2CDAE}" presName="sibTrans" presStyleCnt="0"/>
      <dgm:spPr/>
    </dgm:pt>
    <dgm:pt modelId="{4A00DF3E-0DB9-425A-94D6-310E6742B00E}" type="pres">
      <dgm:prSet presAssocID="{96875F35-24F0-4877-B50C-9E65F01CCEAB}" presName="compNode" presStyleCnt="0"/>
      <dgm:spPr/>
    </dgm:pt>
    <dgm:pt modelId="{9ABDF113-271B-4CDE-9703-D225AB7C0BEA}" type="pres">
      <dgm:prSet presAssocID="{96875F35-24F0-4877-B50C-9E65F01CCEAB}" presName="bgRect" presStyleLbl="bgShp" presStyleIdx="1" presStyleCnt="6"/>
      <dgm:spPr/>
    </dgm:pt>
    <dgm:pt modelId="{D7E240FC-7680-4004-A3C1-CBD86C2793BE}" type="pres">
      <dgm:prSet presAssocID="{96875F35-24F0-4877-B50C-9E65F01CCE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s"/>
        </a:ext>
      </dgm:extLst>
    </dgm:pt>
    <dgm:pt modelId="{B850255B-1481-482B-97B1-B62B0112CFA1}" type="pres">
      <dgm:prSet presAssocID="{96875F35-24F0-4877-B50C-9E65F01CCEAB}" presName="spaceRect" presStyleCnt="0"/>
      <dgm:spPr/>
    </dgm:pt>
    <dgm:pt modelId="{85F03A66-348D-4BF2-9FD0-B3BDCE3A03A5}" type="pres">
      <dgm:prSet presAssocID="{96875F35-24F0-4877-B50C-9E65F01CCEAB}" presName="parTx" presStyleLbl="revTx" presStyleIdx="1" presStyleCnt="6">
        <dgm:presLayoutVars>
          <dgm:chMax val="0"/>
          <dgm:chPref val="0"/>
        </dgm:presLayoutVars>
      </dgm:prSet>
      <dgm:spPr/>
    </dgm:pt>
    <dgm:pt modelId="{A0E7363C-892B-4DC9-BBD5-56CCE57A7C03}" type="pres">
      <dgm:prSet presAssocID="{49E6B12C-5978-42C6-94C7-8E2DC025E8C2}" presName="sibTrans" presStyleCnt="0"/>
      <dgm:spPr/>
    </dgm:pt>
    <dgm:pt modelId="{6BCC0F4C-8180-40E3-94BD-DDAF3617FEE7}" type="pres">
      <dgm:prSet presAssocID="{8F97029A-48D1-4AC6-8801-F5DA5FAE09B0}" presName="compNode" presStyleCnt="0"/>
      <dgm:spPr/>
    </dgm:pt>
    <dgm:pt modelId="{AE51AB0A-1B01-46C0-B622-5D132FC5B431}" type="pres">
      <dgm:prSet presAssocID="{8F97029A-48D1-4AC6-8801-F5DA5FAE09B0}" presName="bgRect" presStyleLbl="bgShp" presStyleIdx="2" presStyleCnt="6"/>
      <dgm:spPr/>
    </dgm:pt>
    <dgm:pt modelId="{6295BDDD-B85F-487A-8017-4A4A1FF07C93}" type="pres">
      <dgm:prSet presAssocID="{8F97029A-48D1-4AC6-8801-F5DA5FAE09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DDD0CC09-2EB3-4D58-903F-9CFD83EB91EF}" type="pres">
      <dgm:prSet presAssocID="{8F97029A-48D1-4AC6-8801-F5DA5FAE09B0}" presName="spaceRect" presStyleCnt="0"/>
      <dgm:spPr/>
    </dgm:pt>
    <dgm:pt modelId="{6C5D070F-DE9B-4327-A406-0D81DF1CE510}" type="pres">
      <dgm:prSet presAssocID="{8F97029A-48D1-4AC6-8801-F5DA5FAE09B0}" presName="parTx" presStyleLbl="revTx" presStyleIdx="2" presStyleCnt="6">
        <dgm:presLayoutVars>
          <dgm:chMax val="0"/>
          <dgm:chPref val="0"/>
        </dgm:presLayoutVars>
      </dgm:prSet>
      <dgm:spPr/>
    </dgm:pt>
    <dgm:pt modelId="{AF2C77AA-E59E-4CFC-9FFA-D5356F460B82}" type="pres">
      <dgm:prSet presAssocID="{54B27632-E827-4992-AA10-45B9F4686EA6}" presName="sibTrans" presStyleCnt="0"/>
      <dgm:spPr/>
    </dgm:pt>
    <dgm:pt modelId="{516FF1A1-C07D-41B3-AA4C-E51AFC748597}" type="pres">
      <dgm:prSet presAssocID="{F7A4303B-8F1A-47A4-814B-BB0E765453AF}" presName="compNode" presStyleCnt="0"/>
      <dgm:spPr/>
    </dgm:pt>
    <dgm:pt modelId="{6D1D1F65-4925-4B01-B71C-568E5F9CFD90}" type="pres">
      <dgm:prSet presAssocID="{F7A4303B-8F1A-47A4-814B-BB0E765453AF}" presName="bgRect" presStyleLbl="bgShp" presStyleIdx="3" presStyleCnt="6"/>
      <dgm:spPr/>
    </dgm:pt>
    <dgm:pt modelId="{9AF66C8B-A457-41A4-A3DA-EBAA9841DE77}" type="pres">
      <dgm:prSet presAssocID="{F7A4303B-8F1A-47A4-814B-BB0E765453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 registradora"/>
        </a:ext>
      </dgm:extLst>
    </dgm:pt>
    <dgm:pt modelId="{09E037DF-7913-4CCF-A629-F7A416BD225F}" type="pres">
      <dgm:prSet presAssocID="{F7A4303B-8F1A-47A4-814B-BB0E765453AF}" presName="spaceRect" presStyleCnt="0"/>
      <dgm:spPr/>
    </dgm:pt>
    <dgm:pt modelId="{495ADB4D-F612-4456-9607-C0D6BB608F5D}" type="pres">
      <dgm:prSet presAssocID="{F7A4303B-8F1A-47A4-814B-BB0E765453AF}" presName="parTx" presStyleLbl="revTx" presStyleIdx="3" presStyleCnt="6">
        <dgm:presLayoutVars>
          <dgm:chMax val="0"/>
          <dgm:chPref val="0"/>
        </dgm:presLayoutVars>
      </dgm:prSet>
      <dgm:spPr/>
    </dgm:pt>
    <dgm:pt modelId="{F3088A55-9A8E-404C-9308-AE754EF15ADB}" type="pres">
      <dgm:prSet presAssocID="{92560584-01FF-439B-A8BC-EA302C853753}" presName="sibTrans" presStyleCnt="0"/>
      <dgm:spPr/>
    </dgm:pt>
    <dgm:pt modelId="{8ACF58DA-E3AB-4FA2-87B2-5709F77A1BA9}" type="pres">
      <dgm:prSet presAssocID="{3564CB98-BF3B-4557-929C-8C1399C7A846}" presName="compNode" presStyleCnt="0"/>
      <dgm:spPr/>
    </dgm:pt>
    <dgm:pt modelId="{59C73B94-5EC7-467C-8894-536EBA69B8E4}" type="pres">
      <dgm:prSet presAssocID="{3564CB98-BF3B-4557-929C-8C1399C7A846}" presName="bgRect" presStyleLbl="bgShp" presStyleIdx="4" presStyleCnt="6"/>
      <dgm:spPr/>
    </dgm:pt>
    <dgm:pt modelId="{60C88582-0A85-41A7-BC37-3CD7AC5BA41A}" type="pres">
      <dgm:prSet presAssocID="{3564CB98-BF3B-4557-929C-8C1399C7A84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A81B18-5637-4772-A465-428C283B81F9}" type="pres">
      <dgm:prSet presAssocID="{3564CB98-BF3B-4557-929C-8C1399C7A846}" presName="spaceRect" presStyleCnt="0"/>
      <dgm:spPr/>
    </dgm:pt>
    <dgm:pt modelId="{D7AB1D26-DF35-4145-81DA-214CFA1BB1B1}" type="pres">
      <dgm:prSet presAssocID="{3564CB98-BF3B-4557-929C-8C1399C7A846}" presName="parTx" presStyleLbl="revTx" presStyleIdx="4" presStyleCnt="6">
        <dgm:presLayoutVars>
          <dgm:chMax val="0"/>
          <dgm:chPref val="0"/>
        </dgm:presLayoutVars>
      </dgm:prSet>
      <dgm:spPr/>
    </dgm:pt>
    <dgm:pt modelId="{880A8296-2299-474D-9C6B-0A9DBD654AC5}" type="pres">
      <dgm:prSet presAssocID="{A85F98D5-2BE8-4B94-81A8-94E001C8896E}" presName="sibTrans" presStyleCnt="0"/>
      <dgm:spPr/>
    </dgm:pt>
    <dgm:pt modelId="{92A45A74-4AA8-4D98-943C-CE44CB71B478}" type="pres">
      <dgm:prSet presAssocID="{F920A90D-2BC1-4EC7-91E7-ACC968AC0865}" presName="compNode" presStyleCnt="0"/>
      <dgm:spPr/>
    </dgm:pt>
    <dgm:pt modelId="{8D8B41C6-EBEC-46A2-8E27-47AAE9DC566F}" type="pres">
      <dgm:prSet presAssocID="{F920A90D-2BC1-4EC7-91E7-ACC968AC0865}" presName="bgRect" presStyleLbl="bgShp" presStyleIdx="5" presStyleCnt="6"/>
      <dgm:spPr/>
    </dgm:pt>
    <dgm:pt modelId="{5B59D84D-AEDA-4DA2-9DC6-F8AFF881CFFE}" type="pres">
      <dgm:prSet presAssocID="{F920A90D-2BC1-4EC7-91E7-ACC968AC086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E1651EB7-1E2D-4CD4-B313-A920127F2B71}" type="pres">
      <dgm:prSet presAssocID="{F920A90D-2BC1-4EC7-91E7-ACC968AC0865}" presName="spaceRect" presStyleCnt="0"/>
      <dgm:spPr/>
    </dgm:pt>
    <dgm:pt modelId="{26E1A16B-C5C5-497B-AA62-E4B7713B2A07}" type="pres">
      <dgm:prSet presAssocID="{F920A90D-2BC1-4EC7-91E7-ACC968AC086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59B3A15-13B5-454D-95F9-A1695E6FC746}" type="presOf" srcId="{31D69A83-C597-48CA-8B82-D927D870A6BA}" destId="{04CB1CE2-441D-43A5-A5E5-4EFABA52F23E}" srcOrd="0" destOrd="0" presId="urn:microsoft.com/office/officeart/2018/2/layout/IconVerticalSolidList"/>
    <dgm:cxn modelId="{D6D5403B-09A7-467E-8FEA-C340F9C52FBA}" srcId="{31D69A83-C597-48CA-8B82-D927D870A6BA}" destId="{96875F35-24F0-4877-B50C-9E65F01CCEAB}" srcOrd="1" destOrd="0" parTransId="{345C01F9-C7A7-4143-91FC-2151D82AC0A0}" sibTransId="{49E6B12C-5978-42C6-94C7-8E2DC025E8C2}"/>
    <dgm:cxn modelId="{5F94374C-1FE9-4259-ABE7-98D4CA2DD5E2}" type="presOf" srcId="{3564CB98-BF3B-4557-929C-8C1399C7A846}" destId="{D7AB1D26-DF35-4145-81DA-214CFA1BB1B1}" srcOrd="0" destOrd="0" presId="urn:microsoft.com/office/officeart/2018/2/layout/IconVerticalSolidList"/>
    <dgm:cxn modelId="{F13D3F83-0831-47D1-9AFD-C7C534137702}" srcId="{31D69A83-C597-48CA-8B82-D927D870A6BA}" destId="{8F97029A-48D1-4AC6-8801-F5DA5FAE09B0}" srcOrd="2" destOrd="0" parTransId="{47C677D9-FE85-450A-B89F-BDB95ACF3ED4}" sibTransId="{54B27632-E827-4992-AA10-45B9F4686EA6}"/>
    <dgm:cxn modelId="{2C019D8A-BFDD-481D-9D69-927BC3759AF1}" srcId="{31D69A83-C597-48CA-8B82-D927D870A6BA}" destId="{F920A90D-2BC1-4EC7-91E7-ACC968AC0865}" srcOrd="5" destOrd="0" parTransId="{94013440-F229-4908-A439-0A88E7B819EF}" sibTransId="{245CB8B8-1480-4834-A105-4C31B8A43E7C}"/>
    <dgm:cxn modelId="{19DF44A1-F28C-4C6A-8B5B-40E29C8EFCCA}" srcId="{31D69A83-C597-48CA-8B82-D927D870A6BA}" destId="{A5A377D1-C3B8-4EB6-9573-7F0F48BE03C9}" srcOrd="0" destOrd="0" parTransId="{4E16B9D3-A154-4D01-BFA5-193D637FCAC5}" sibTransId="{E6817379-A106-4F40-AFB9-B449BEF2CDAE}"/>
    <dgm:cxn modelId="{EDE80BB4-E3F1-46A2-9B90-242B80DAF68A}" type="presOf" srcId="{A5A377D1-C3B8-4EB6-9573-7F0F48BE03C9}" destId="{260E0B05-52E6-45FB-A293-DB8C2E8BFA4B}" srcOrd="0" destOrd="0" presId="urn:microsoft.com/office/officeart/2018/2/layout/IconVerticalSolidList"/>
    <dgm:cxn modelId="{544AB4B4-E3F4-48AD-B5EB-D1EE31814470}" type="presOf" srcId="{F920A90D-2BC1-4EC7-91E7-ACC968AC0865}" destId="{26E1A16B-C5C5-497B-AA62-E4B7713B2A07}" srcOrd="0" destOrd="0" presId="urn:microsoft.com/office/officeart/2018/2/layout/IconVerticalSolidList"/>
    <dgm:cxn modelId="{E8EC92B9-8942-4F0B-B5BD-06E77FC42D25}" type="presOf" srcId="{96875F35-24F0-4877-B50C-9E65F01CCEAB}" destId="{85F03A66-348D-4BF2-9FD0-B3BDCE3A03A5}" srcOrd="0" destOrd="0" presId="urn:microsoft.com/office/officeart/2018/2/layout/IconVerticalSolidList"/>
    <dgm:cxn modelId="{780161C2-CDF6-4D7A-ADC6-B06B40AA94F9}" srcId="{31D69A83-C597-48CA-8B82-D927D870A6BA}" destId="{3564CB98-BF3B-4557-929C-8C1399C7A846}" srcOrd="4" destOrd="0" parTransId="{F41ED7BD-BD29-44DC-9486-92C0219A9104}" sibTransId="{A85F98D5-2BE8-4B94-81A8-94E001C8896E}"/>
    <dgm:cxn modelId="{A76D6EC5-D7EC-4E48-AA28-3BC23A834E07}" type="presOf" srcId="{F7A4303B-8F1A-47A4-814B-BB0E765453AF}" destId="{495ADB4D-F612-4456-9607-C0D6BB608F5D}" srcOrd="0" destOrd="0" presId="urn:microsoft.com/office/officeart/2018/2/layout/IconVerticalSolidList"/>
    <dgm:cxn modelId="{7A3327D6-C85F-4CAD-BFFA-A6CF73C893B1}" type="presOf" srcId="{8F97029A-48D1-4AC6-8801-F5DA5FAE09B0}" destId="{6C5D070F-DE9B-4327-A406-0D81DF1CE510}" srcOrd="0" destOrd="0" presId="urn:microsoft.com/office/officeart/2018/2/layout/IconVerticalSolidList"/>
    <dgm:cxn modelId="{8ED927FE-4F36-4567-8276-C899A9129271}" srcId="{31D69A83-C597-48CA-8B82-D927D870A6BA}" destId="{F7A4303B-8F1A-47A4-814B-BB0E765453AF}" srcOrd="3" destOrd="0" parTransId="{5DE50FE6-4D28-42C5-A7FF-F82A87727258}" sibTransId="{92560584-01FF-439B-A8BC-EA302C853753}"/>
    <dgm:cxn modelId="{292A8CDB-B9E2-4B3C-9C6A-6D740F45A7DD}" type="presParOf" srcId="{04CB1CE2-441D-43A5-A5E5-4EFABA52F23E}" destId="{416B2357-7EE9-4009-920D-F18F8BC5785D}" srcOrd="0" destOrd="0" presId="urn:microsoft.com/office/officeart/2018/2/layout/IconVerticalSolidList"/>
    <dgm:cxn modelId="{0FDF19DC-30F6-4100-B503-26F1C6652399}" type="presParOf" srcId="{416B2357-7EE9-4009-920D-F18F8BC5785D}" destId="{5F589EFE-E5F8-44E4-99E4-1C7B50588402}" srcOrd="0" destOrd="0" presId="urn:microsoft.com/office/officeart/2018/2/layout/IconVerticalSolidList"/>
    <dgm:cxn modelId="{2FFB9567-7CE5-40B6-A1D9-631F02CDE081}" type="presParOf" srcId="{416B2357-7EE9-4009-920D-F18F8BC5785D}" destId="{16CFFFD0-5C03-41CF-88F9-9769817B7D80}" srcOrd="1" destOrd="0" presId="urn:microsoft.com/office/officeart/2018/2/layout/IconVerticalSolidList"/>
    <dgm:cxn modelId="{244840C9-DF98-43A5-B6EF-33EF0B735A7B}" type="presParOf" srcId="{416B2357-7EE9-4009-920D-F18F8BC5785D}" destId="{E85E9BB3-6319-4A5D-AED4-3ADE894D1660}" srcOrd="2" destOrd="0" presId="urn:microsoft.com/office/officeart/2018/2/layout/IconVerticalSolidList"/>
    <dgm:cxn modelId="{F86E7657-25B6-4ED7-99F8-548111D2C362}" type="presParOf" srcId="{416B2357-7EE9-4009-920D-F18F8BC5785D}" destId="{260E0B05-52E6-45FB-A293-DB8C2E8BFA4B}" srcOrd="3" destOrd="0" presId="urn:microsoft.com/office/officeart/2018/2/layout/IconVerticalSolidList"/>
    <dgm:cxn modelId="{BDD81398-3A2D-4F02-B691-502B064724F8}" type="presParOf" srcId="{04CB1CE2-441D-43A5-A5E5-4EFABA52F23E}" destId="{7F49288B-5FAE-4D50-9C92-D3B05C3A78B2}" srcOrd="1" destOrd="0" presId="urn:microsoft.com/office/officeart/2018/2/layout/IconVerticalSolidList"/>
    <dgm:cxn modelId="{262FCFA9-8508-438F-A77F-5061F867865E}" type="presParOf" srcId="{04CB1CE2-441D-43A5-A5E5-4EFABA52F23E}" destId="{4A00DF3E-0DB9-425A-94D6-310E6742B00E}" srcOrd="2" destOrd="0" presId="urn:microsoft.com/office/officeart/2018/2/layout/IconVerticalSolidList"/>
    <dgm:cxn modelId="{D8E315C9-96CC-467C-874B-A277239FD685}" type="presParOf" srcId="{4A00DF3E-0DB9-425A-94D6-310E6742B00E}" destId="{9ABDF113-271B-4CDE-9703-D225AB7C0BEA}" srcOrd="0" destOrd="0" presId="urn:microsoft.com/office/officeart/2018/2/layout/IconVerticalSolidList"/>
    <dgm:cxn modelId="{8C9051F1-1697-488D-966E-41DEA7F893C4}" type="presParOf" srcId="{4A00DF3E-0DB9-425A-94D6-310E6742B00E}" destId="{D7E240FC-7680-4004-A3C1-CBD86C2793BE}" srcOrd="1" destOrd="0" presId="urn:microsoft.com/office/officeart/2018/2/layout/IconVerticalSolidList"/>
    <dgm:cxn modelId="{1E4D8DC5-8240-497D-9CC8-7087A4078910}" type="presParOf" srcId="{4A00DF3E-0DB9-425A-94D6-310E6742B00E}" destId="{B850255B-1481-482B-97B1-B62B0112CFA1}" srcOrd="2" destOrd="0" presId="urn:microsoft.com/office/officeart/2018/2/layout/IconVerticalSolidList"/>
    <dgm:cxn modelId="{D984388F-CEC3-4DCD-9C82-024AD26B08A2}" type="presParOf" srcId="{4A00DF3E-0DB9-425A-94D6-310E6742B00E}" destId="{85F03A66-348D-4BF2-9FD0-B3BDCE3A03A5}" srcOrd="3" destOrd="0" presId="urn:microsoft.com/office/officeart/2018/2/layout/IconVerticalSolidList"/>
    <dgm:cxn modelId="{DD65F530-6AEE-4A8A-BF08-2EB8A79FE7AD}" type="presParOf" srcId="{04CB1CE2-441D-43A5-A5E5-4EFABA52F23E}" destId="{A0E7363C-892B-4DC9-BBD5-56CCE57A7C03}" srcOrd="3" destOrd="0" presId="urn:microsoft.com/office/officeart/2018/2/layout/IconVerticalSolidList"/>
    <dgm:cxn modelId="{97F1A1B0-9484-4578-BCC5-2065DE4150F7}" type="presParOf" srcId="{04CB1CE2-441D-43A5-A5E5-4EFABA52F23E}" destId="{6BCC0F4C-8180-40E3-94BD-DDAF3617FEE7}" srcOrd="4" destOrd="0" presId="urn:microsoft.com/office/officeart/2018/2/layout/IconVerticalSolidList"/>
    <dgm:cxn modelId="{9B136154-C2B7-4AEC-8B30-F242D5E076AA}" type="presParOf" srcId="{6BCC0F4C-8180-40E3-94BD-DDAF3617FEE7}" destId="{AE51AB0A-1B01-46C0-B622-5D132FC5B431}" srcOrd="0" destOrd="0" presId="urn:microsoft.com/office/officeart/2018/2/layout/IconVerticalSolidList"/>
    <dgm:cxn modelId="{D2C19CE8-1D10-4EF1-AA44-441B5F8BDB45}" type="presParOf" srcId="{6BCC0F4C-8180-40E3-94BD-DDAF3617FEE7}" destId="{6295BDDD-B85F-487A-8017-4A4A1FF07C93}" srcOrd="1" destOrd="0" presId="urn:microsoft.com/office/officeart/2018/2/layout/IconVerticalSolidList"/>
    <dgm:cxn modelId="{CBA56D97-794D-4664-8E69-9E44043B9055}" type="presParOf" srcId="{6BCC0F4C-8180-40E3-94BD-DDAF3617FEE7}" destId="{DDD0CC09-2EB3-4D58-903F-9CFD83EB91EF}" srcOrd="2" destOrd="0" presId="urn:microsoft.com/office/officeart/2018/2/layout/IconVerticalSolidList"/>
    <dgm:cxn modelId="{9A6EDC54-0A85-43A0-AA79-F54CF16D611E}" type="presParOf" srcId="{6BCC0F4C-8180-40E3-94BD-DDAF3617FEE7}" destId="{6C5D070F-DE9B-4327-A406-0D81DF1CE510}" srcOrd="3" destOrd="0" presId="urn:microsoft.com/office/officeart/2018/2/layout/IconVerticalSolidList"/>
    <dgm:cxn modelId="{E4BDC1E8-343D-484D-AFBB-2002241AA602}" type="presParOf" srcId="{04CB1CE2-441D-43A5-A5E5-4EFABA52F23E}" destId="{AF2C77AA-E59E-4CFC-9FFA-D5356F460B82}" srcOrd="5" destOrd="0" presId="urn:microsoft.com/office/officeart/2018/2/layout/IconVerticalSolidList"/>
    <dgm:cxn modelId="{4492637C-286C-477B-9F64-0F0C04F15DFB}" type="presParOf" srcId="{04CB1CE2-441D-43A5-A5E5-4EFABA52F23E}" destId="{516FF1A1-C07D-41B3-AA4C-E51AFC748597}" srcOrd="6" destOrd="0" presId="urn:microsoft.com/office/officeart/2018/2/layout/IconVerticalSolidList"/>
    <dgm:cxn modelId="{EC97DECE-EC12-425B-8429-28D1047AAA33}" type="presParOf" srcId="{516FF1A1-C07D-41B3-AA4C-E51AFC748597}" destId="{6D1D1F65-4925-4B01-B71C-568E5F9CFD90}" srcOrd="0" destOrd="0" presId="urn:microsoft.com/office/officeart/2018/2/layout/IconVerticalSolidList"/>
    <dgm:cxn modelId="{D20B9888-CB93-4D79-A6BF-4CCEFD2595E4}" type="presParOf" srcId="{516FF1A1-C07D-41B3-AA4C-E51AFC748597}" destId="{9AF66C8B-A457-41A4-A3DA-EBAA9841DE77}" srcOrd="1" destOrd="0" presId="urn:microsoft.com/office/officeart/2018/2/layout/IconVerticalSolidList"/>
    <dgm:cxn modelId="{6D40321F-16A4-4728-A633-C9B479079387}" type="presParOf" srcId="{516FF1A1-C07D-41B3-AA4C-E51AFC748597}" destId="{09E037DF-7913-4CCF-A629-F7A416BD225F}" srcOrd="2" destOrd="0" presId="urn:microsoft.com/office/officeart/2018/2/layout/IconVerticalSolidList"/>
    <dgm:cxn modelId="{51CF610C-A065-48D0-8AC0-34C9034BDF61}" type="presParOf" srcId="{516FF1A1-C07D-41B3-AA4C-E51AFC748597}" destId="{495ADB4D-F612-4456-9607-C0D6BB608F5D}" srcOrd="3" destOrd="0" presId="urn:microsoft.com/office/officeart/2018/2/layout/IconVerticalSolidList"/>
    <dgm:cxn modelId="{909CF694-976C-4196-A321-128E2BC8254A}" type="presParOf" srcId="{04CB1CE2-441D-43A5-A5E5-4EFABA52F23E}" destId="{F3088A55-9A8E-404C-9308-AE754EF15ADB}" srcOrd="7" destOrd="0" presId="urn:microsoft.com/office/officeart/2018/2/layout/IconVerticalSolidList"/>
    <dgm:cxn modelId="{46AD7295-2373-4393-AAE5-B22E54D1191E}" type="presParOf" srcId="{04CB1CE2-441D-43A5-A5E5-4EFABA52F23E}" destId="{8ACF58DA-E3AB-4FA2-87B2-5709F77A1BA9}" srcOrd="8" destOrd="0" presId="urn:microsoft.com/office/officeart/2018/2/layout/IconVerticalSolidList"/>
    <dgm:cxn modelId="{C346EF3F-CE14-4611-80AC-07B769C2ED04}" type="presParOf" srcId="{8ACF58DA-E3AB-4FA2-87B2-5709F77A1BA9}" destId="{59C73B94-5EC7-467C-8894-536EBA69B8E4}" srcOrd="0" destOrd="0" presId="urn:microsoft.com/office/officeart/2018/2/layout/IconVerticalSolidList"/>
    <dgm:cxn modelId="{3545A24E-5AC2-4EBF-9DD7-295C2EE0E1C1}" type="presParOf" srcId="{8ACF58DA-E3AB-4FA2-87B2-5709F77A1BA9}" destId="{60C88582-0A85-41A7-BC37-3CD7AC5BA41A}" srcOrd="1" destOrd="0" presId="urn:microsoft.com/office/officeart/2018/2/layout/IconVerticalSolidList"/>
    <dgm:cxn modelId="{861BBD2D-F40E-4CAC-9CD3-C813C72C558D}" type="presParOf" srcId="{8ACF58DA-E3AB-4FA2-87B2-5709F77A1BA9}" destId="{6AA81B18-5637-4772-A465-428C283B81F9}" srcOrd="2" destOrd="0" presId="urn:microsoft.com/office/officeart/2018/2/layout/IconVerticalSolidList"/>
    <dgm:cxn modelId="{E13E8CC4-1B66-4822-B55C-75CA92DA6DDD}" type="presParOf" srcId="{8ACF58DA-E3AB-4FA2-87B2-5709F77A1BA9}" destId="{D7AB1D26-DF35-4145-81DA-214CFA1BB1B1}" srcOrd="3" destOrd="0" presId="urn:microsoft.com/office/officeart/2018/2/layout/IconVerticalSolidList"/>
    <dgm:cxn modelId="{1197D102-2E72-416D-BB89-C997B2FD02B7}" type="presParOf" srcId="{04CB1CE2-441D-43A5-A5E5-4EFABA52F23E}" destId="{880A8296-2299-474D-9C6B-0A9DBD654AC5}" srcOrd="9" destOrd="0" presId="urn:microsoft.com/office/officeart/2018/2/layout/IconVerticalSolidList"/>
    <dgm:cxn modelId="{E03EB738-9426-40CF-9312-46A75AF9D3BA}" type="presParOf" srcId="{04CB1CE2-441D-43A5-A5E5-4EFABA52F23E}" destId="{92A45A74-4AA8-4D98-943C-CE44CB71B478}" srcOrd="10" destOrd="0" presId="urn:microsoft.com/office/officeart/2018/2/layout/IconVerticalSolidList"/>
    <dgm:cxn modelId="{908B9CA7-4897-44F3-AC75-FCF646178AFF}" type="presParOf" srcId="{92A45A74-4AA8-4D98-943C-CE44CB71B478}" destId="{8D8B41C6-EBEC-46A2-8E27-47AAE9DC566F}" srcOrd="0" destOrd="0" presId="urn:microsoft.com/office/officeart/2018/2/layout/IconVerticalSolidList"/>
    <dgm:cxn modelId="{1C220B45-E9EC-4DF9-B1C2-EE0F77D58663}" type="presParOf" srcId="{92A45A74-4AA8-4D98-943C-CE44CB71B478}" destId="{5B59D84D-AEDA-4DA2-9DC6-F8AFF881CFFE}" srcOrd="1" destOrd="0" presId="urn:microsoft.com/office/officeart/2018/2/layout/IconVerticalSolidList"/>
    <dgm:cxn modelId="{B667ADE2-D0D3-4347-822F-A9C85CE132EB}" type="presParOf" srcId="{92A45A74-4AA8-4D98-943C-CE44CB71B478}" destId="{E1651EB7-1E2D-4CD4-B313-A920127F2B71}" srcOrd="2" destOrd="0" presId="urn:microsoft.com/office/officeart/2018/2/layout/IconVerticalSolidList"/>
    <dgm:cxn modelId="{292D4C11-78F7-4825-9D89-961E5AA7FFFC}" type="presParOf" srcId="{92A45A74-4AA8-4D98-943C-CE44CB71B478}" destId="{26E1A16B-C5C5-497B-AA62-E4B7713B2A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1D78A-22BA-4D5D-A11C-14B5EE7F6C4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9E3F7F-CC8A-4538-BAE1-B63281D66B58}">
      <dgm:prSet/>
      <dgm:spPr/>
      <dgm:t>
        <a:bodyPr/>
        <a:lstStyle/>
        <a:p>
          <a:r>
            <a:rPr lang="es-CL" noProof="0" dirty="0"/>
            <a:t>Personas buscan apps simples para manejar su dinero</a:t>
          </a:r>
        </a:p>
      </dgm:t>
    </dgm:pt>
    <dgm:pt modelId="{F5369AC1-67DD-46CD-8BCE-193ACF1E109E}" type="parTrans" cxnId="{6F14F3EA-3992-4A7D-8D12-EAB929D3D9CC}">
      <dgm:prSet/>
      <dgm:spPr/>
      <dgm:t>
        <a:bodyPr/>
        <a:lstStyle/>
        <a:p>
          <a:endParaRPr lang="en-US"/>
        </a:p>
      </dgm:t>
    </dgm:pt>
    <dgm:pt modelId="{FEE2E41B-73D1-40AF-8815-95BE6A84C5B0}" type="sibTrans" cxnId="{6F14F3EA-3992-4A7D-8D12-EAB929D3D9CC}">
      <dgm:prSet/>
      <dgm:spPr/>
      <dgm:t>
        <a:bodyPr/>
        <a:lstStyle/>
        <a:p>
          <a:endParaRPr lang="en-US"/>
        </a:p>
      </dgm:t>
    </dgm:pt>
    <dgm:pt modelId="{1C0816D6-EC34-48DB-8169-551074CE7CE0}">
      <dgm:prSet/>
      <dgm:spPr/>
      <dgm:t>
        <a:bodyPr/>
        <a:lstStyle/>
        <a:p>
          <a:r>
            <a:rPr lang="es-CL" noProof="0" dirty="0"/>
            <a:t>Mercado en crecimiento para apps financieras accesibles</a:t>
          </a:r>
        </a:p>
      </dgm:t>
    </dgm:pt>
    <dgm:pt modelId="{0E6BAF53-91EF-461E-8FC6-EF741FB76144}" type="parTrans" cxnId="{9C940EEE-F0AE-4080-ABB7-BDB685FA634D}">
      <dgm:prSet/>
      <dgm:spPr/>
      <dgm:t>
        <a:bodyPr/>
        <a:lstStyle/>
        <a:p>
          <a:endParaRPr lang="en-US"/>
        </a:p>
      </dgm:t>
    </dgm:pt>
    <dgm:pt modelId="{8AE39FD3-3CAA-4855-9CD4-104A1A28F186}" type="sibTrans" cxnId="{9C940EEE-F0AE-4080-ABB7-BDB685FA634D}">
      <dgm:prSet/>
      <dgm:spPr/>
      <dgm:t>
        <a:bodyPr/>
        <a:lstStyle/>
        <a:p>
          <a:endParaRPr lang="en-US"/>
        </a:p>
      </dgm:t>
    </dgm:pt>
    <dgm:pt modelId="{E836AB16-B71C-48A8-868D-CCC261CC1F08}">
      <dgm:prSet/>
      <dgm:spPr/>
      <dgm:t>
        <a:bodyPr/>
        <a:lstStyle/>
        <a:p>
          <a:r>
            <a:rPr lang="es-CL" noProof="0" dirty="0"/>
            <a:t>Uso masivo de smartphones</a:t>
          </a:r>
        </a:p>
      </dgm:t>
    </dgm:pt>
    <dgm:pt modelId="{AB5F0DE0-ACEE-479A-9982-05FB2370C7F8}" type="sibTrans" cxnId="{7AB7ADA7-0D07-4787-A088-7F316D201140}">
      <dgm:prSet/>
      <dgm:spPr/>
      <dgm:t>
        <a:bodyPr/>
        <a:lstStyle/>
        <a:p>
          <a:endParaRPr lang="en-US"/>
        </a:p>
      </dgm:t>
    </dgm:pt>
    <dgm:pt modelId="{BBB73FEF-D368-4303-BE45-82872B440099}" type="parTrans" cxnId="{7AB7ADA7-0D07-4787-A088-7F316D201140}">
      <dgm:prSet/>
      <dgm:spPr/>
      <dgm:t>
        <a:bodyPr/>
        <a:lstStyle/>
        <a:p>
          <a:endParaRPr lang="en-US"/>
        </a:p>
      </dgm:t>
    </dgm:pt>
    <dgm:pt modelId="{238CDD7F-3306-42B3-9B0B-D47AEB4FB130}" type="pres">
      <dgm:prSet presAssocID="{5D31D78A-22BA-4D5D-A11C-14B5EE7F6C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A4A7D5-BF82-4A3F-8243-87310D73C962}" type="pres">
      <dgm:prSet presAssocID="{E836AB16-B71C-48A8-868D-CCC261CC1F08}" presName="hierRoot1" presStyleCnt="0"/>
      <dgm:spPr/>
    </dgm:pt>
    <dgm:pt modelId="{8D0641EF-3F44-4490-8051-8512F1874DD7}" type="pres">
      <dgm:prSet presAssocID="{E836AB16-B71C-48A8-868D-CCC261CC1F08}" presName="composite" presStyleCnt="0"/>
      <dgm:spPr/>
    </dgm:pt>
    <dgm:pt modelId="{9A39CE34-1632-45EA-B5B1-B12925AA6AE9}" type="pres">
      <dgm:prSet presAssocID="{E836AB16-B71C-48A8-868D-CCC261CC1F08}" presName="background" presStyleLbl="node0" presStyleIdx="0" presStyleCnt="3"/>
      <dgm:spPr/>
    </dgm:pt>
    <dgm:pt modelId="{BB7CB58D-5DF3-4025-953C-257F0619F686}" type="pres">
      <dgm:prSet presAssocID="{E836AB16-B71C-48A8-868D-CCC261CC1F08}" presName="text" presStyleLbl="fgAcc0" presStyleIdx="0" presStyleCnt="3">
        <dgm:presLayoutVars>
          <dgm:chPref val="3"/>
        </dgm:presLayoutVars>
      </dgm:prSet>
      <dgm:spPr/>
    </dgm:pt>
    <dgm:pt modelId="{F61AFB65-3617-4210-AE51-E468DE88B31D}" type="pres">
      <dgm:prSet presAssocID="{E836AB16-B71C-48A8-868D-CCC261CC1F08}" presName="hierChild2" presStyleCnt="0"/>
      <dgm:spPr/>
    </dgm:pt>
    <dgm:pt modelId="{942DBD47-BDD6-40EC-86E9-996D687DA45D}" type="pres">
      <dgm:prSet presAssocID="{2F9E3F7F-CC8A-4538-BAE1-B63281D66B58}" presName="hierRoot1" presStyleCnt="0"/>
      <dgm:spPr/>
    </dgm:pt>
    <dgm:pt modelId="{5F780620-1C94-4343-BEA4-2B8D2A456090}" type="pres">
      <dgm:prSet presAssocID="{2F9E3F7F-CC8A-4538-BAE1-B63281D66B58}" presName="composite" presStyleCnt="0"/>
      <dgm:spPr/>
    </dgm:pt>
    <dgm:pt modelId="{9F286780-5D9E-41D9-9F17-85443EE6AFB5}" type="pres">
      <dgm:prSet presAssocID="{2F9E3F7F-CC8A-4538-BAE1-B63281D66B58}" presName="background" presStyleLbl="node0" presStyleIdx="1" presStyleCnt="3"/>
      <dgm:spPr/>
    </dgm:pt>
    <dgm:pt modelId="{F33C5723-823B-4D62-AF04-4F8B1849C273}" type="pres">
      <dgm:prSet presAssocID="{2F9E3F7F-CC8A-4538-BAE1-B63281D66B58}" presName="text" presStyleLbl="fgAcc0" presStyleIdx="1" presStyleCnt="3">
        <dgm:presLayoutVars>
          <dgm:chPref val="3"/>
        </dgm:presLayoutVars>
      </dgm:prSet>
      <dgm:spPr/>
    </dgm:pt>
    <dgm:pt modelId="{54606D65-94C6-47A9-8D60-0E76B2BA70BC}" type="pres">
      <dgm:prSet presAssocID="{2F9E3F7F-CC8A-4538-BAE1-B63281D66B58}" presName="hierChild2" presStyleCnt="0"/>
      <dgm:spPr/>
    </dgm:pt>
    <dgm:pt modelId="{3D7774DE-A9D2-4A9C-9C1B-F8D2FF147D03}" type="pres">
      <dgm:prSet presAssocID="{1C0816D6-EC34-48DB-8169-551074CE7CE0}" presName="hierRoot1" presStyleCnt="0"/>
      <dgm:spPr/>
    </dgm:pt>
    <dgm:pt modelId="{8BC3B64D-BF79-432E-A622-BC8FDA46CA76}" type="pres">
      <dgm:prSet presAssocID="{1C0816D6-EC34-48DB-8169-551074CE7CE0}" presName="composite" presStyleCnt="0"/>
      <dgm:spPr/>
    </dgm:pt>
    <dgm:pt modelId="{525E4AF2-AD1E-47F6-A4A4-577562420A00}" type="pres">
      <dgm:prSet presAssocID="{1C0816D6-EC34-48DB-8169-551074CE7CE0}" presName="background" presStyleLbl="node0" presStyleIdx="2" presStyleCnt="3"/>
      <dgm:spPr/>
    </dgm:pt>
    <dgm:pt modelId="{DFDE05B0-21CF-4095-8F15-9159F9F1E226}" type="pres">
      <dgm:prSet presAssocID="{1C0816D6-EC34-48DB-8169-551074CE7CE0}" presName="text" presStyleLbl="fgAcc0" presStyleIdx="2" presStyleCnt="3">
        <dgm:presLayoutVars>
          <dgm:chPref val="3"/>
        </dgm:presLayoutVars>
      </dgm:prSet>
      <dgm:spPr/>
    </dgm:pt>
    <dgm:pt modelId="{473940BA-C9C4-443C-8997-72F866952E52}" type="pres">
      <dgm:prSet presAssocID="{1C0816D6-EC34-48DB-8169-551074CE7CE0}" presName="hierChild2" presStyleCnt="0"/>
      <dgm:spPr/>
    </dgm:pt>
  </dgm:ptLst>
  <dgm:cxnLst>
    <dgm:cxn modelId="{E5565A13-F4AB-43E2-9CFF-616E4DA9492C}" type="presOf" srcId="{E836AB16-B71C-48A8-868D-CCC261CC1F08}" destId="{BB7CB58D-5DF3-4025-953C-257F0619F686}" srcOrd="0" destOrd="0" presId="urn:microsoft.com/office/officeart/2005/8/layout/hierarchy1"/>
    <dgm:cxn modelId="{76E18225-AF9E-4164-B816-ED0B05ABD5A3}" type="presOf" srcId="{2F9E3F7F-CC8A-4538-BAE1-B63281D66B58}" destId="{F33C5723-823B-4D62-AF04-4F8B1849C273}" srcOrd="0" destOrd="0" presId="urn:microsoft.com/office/officeart/2005/8/layout/hierarchy1"/>
    <dgm:cxn modelId="{2716AA7F-5FF7-4797-A49D-156BEFA53A77}" type="presOf" srcId="{1C0816D6-EC34-48DB-8169-551074CE7CE0}" destId="{DFDE05B0-21CF-4095-8F15-9159F9F1E226}" srcOrd="0" destOrd="0" presId="urn:microsoft.com/office/officeart/2005/8/layout/hierarchy1"/>
    <dgm:cxn modelId="{7AB7ADA7-0D07-4787-A088-7F316D201140}" srcId="{5D31D78A-22BA-4D5D-A11C-14B5EE7F6C46}" destId="{E836AB16-B71C-48A8-868D-CCC261CC1F08}" srcOrd="0" destOrd="0" parTransId="{BBB73FEF-D368-4303-BE45-82872B440099}" sibTransId="{AB5F0DE0-ACEE-479A-9982-05FB2370C7F8}"/>
    <dgm:cxn modelId="{6F14F3EA-3992-4A7D-8D12-EAB929D3D9CC}" srcId="{5D31D78A-22BA-4D5D-A11C-14B5EE7F6C46}" destId="{2F9E3F7F-CC8A-4538-BAE1-B63281D66B58}" srcOrd="1" destOrd="0" parTransId="{F5369AC1-67DD-46CD-8BCE-193ACF1E109E}" sibTransId="{FEE2E41B-73D1-40AF-8815-95BE6A84C5B0}"/>
    <dgm:cxn modelId="{9C940EEE-F0AE-4080-ABB7-BDB685FA634D}" srcId="{5D31D78A-22BA-4D5D-A11C-14B5EE7F6C46}" destId="{1C0816D6-EC34-48DB-8169-551074CE7CE0}" srcOrd="2" destOrd="0" parTransId="{0E6BAF53-91EF-461E-8FC6-EF741FB76144}" sibTransId="{8AE39FD3-3CAA-4855-9CD4-104A1A28F186}"/>
    <dgm:cxn modelId="{720E99F1-35A9-4525-94BD-8879CD2F9C08}" type="presOf" srcId="{5D31D78A-22BA-4D5D-A11C-14B5EE7F6C46}" destId="{238CDD7F-3306-42B3-9B0B-D47AEB4FB130}" srcOrd="0" destOrd="0" presId="urn:microsoft.com/office/officeart/2005/8/layout/hierarchy1"/>
    <dgm:cxn modelId="{8EB71AC7-DC48-4642-9C15-B8F92082F483}" type="presParOf" srcId="{238CDD7F-3306-42B3-9B0B-D47AEB4FB130}" destId="{EAA4A7D5-BF82-4A3F-8243-87310D73C962}" srcOrd="0" destOrd="0" presId="urn:microsoft.com/office/officeart/2005/8/layout/hierarchy1"/>
    <dgm:cxn modelId="{9165313D-0002-4C12-BB78-61027004309F}" type="presParOf" srcId="{EAA4A7D5-BF82-4A3F-8243-87310D73C962}" destId="{8D0641EF-3F44-4490-8051-8512F1874DD7}" srcOrd="0" destOrd="0" presId="urn:microsoft.com/office/officeart/2005/8/layout/hierarchy1"/>
    <dgm:cxn modelId="{412E436E-1B0E-461E-81E0-A8BF28AE7AA9}" type="presParOf" srcId="{8D0641EF-3F44-4490-8051-8512F1874DD7}" destId="{9A39CE34-1632-45EA-B5B1-B12925AA6AE9}" srcOrd="0" destOrd="0" presId="urn:microsoft.com/office/officeart/2005/8/layout/hierarchy1"/>
    <dgm:cxn modelId="{D1DA49A5-5EAD-4EFF-BAF5-E701A90F7762}" type="presParOf" srcId="{8D0641EF-3F44-4490-8051-8512F1874DD7}" destId="{BB7CB58D-5DF3-4025-953C-257F0619F686}" srcOrd="1" destOrd="0" presId="urn:microsoft.com/office/officeart/2005/8/layout/hierarchy1"/>
    <dgm:cxn modelId="{73B80AF6-432F-454D-B233-63F1F4E37AC2}" type="presParOf" srcId="{EAA4A7D5-BF82-4A3F-8243-87310D73C962}" destId="{F61AFB65-3617-4210-AE51-E468DE88B31D}" srcOrd="1" destOrd="0" presId="urn:microsoft.com/office/officeart/2005/8/layout/hierarchy1"/>
    <dgm:cxn modelId="{43CAF91C-6FD2-45D0-B07F-93B300EE3358}" type="presParOf" srcId="{238CDD7F-3306-42B3-9B0B-D47AEB4FB130}" destId="{942DBD47-BDD6-40EC-86E9-996D687DA45D}" srcOrd="1" destOrd="0" presId="urn:microsoft.com/office/officeart/2005/8/layout/hierarchy1"/>
    <dgm:cxn modelId="{E8F06CE8-4141-42ED-B7DF-DE7BE7F66528}" type="presParOf" srcId="{942DBD47-BDD6-40EC-86E9-996D687DA45D}" destId="{5F780620-1C94-4343-BEA4-2B8D2A456090}" srcOrd="0" destOrd="0" presId="urn:microsoft.com/office/officeart/2005/8/layout/hierarchy1"/>
    <dgm:cxn modelId="{2603B25E-3FA4-47E7-9345-69E53810E3C4}" type="presParOf" srcId="{5F780620-1C94-4343-BEA4-2B8D2A456090}" destId="{9F286780-5D9E-41D9-9F17-85443EE6AFB5}" srcOrd="0" destOrd="0" presId="urn:microsoft.com/office/officeart/2005/8/layout/hierarchy1"/>
    <dgm:cxn modelId="{8B7645ED-D963-4A68-BE98-0D2D249C3FB3}" type="presParOf" srcId="{5F780620-1C94-4343-BEA4-2B8D2A456090}" destId="{F33C5723-823B-4D62-AF04-4F8B1849C273}" srcOrd="1" destOrd="0" presId="urn:microsoft.com/office/officeart/2005/8/layout/hierarchy1"/>
    <dgm:cxn modelId="{DE20C589-7A72-478E-B792-EE3D61D12184}" type="presParOf" srcId="{942DBD47-BDD6-40EC-86E9-996D687DA45D}" destId="{54606D65-94C6-47A9-8D60-0E76B2BA70BC}" srcOrd="1" destOrd="0" presId="urn:microsoft.com/office/officeart/2005/8/layout/hierarchy1"/>
    <dgm:cxn modelId="{0D93C1C5-3960-4C5B-B5F3-F97FAB3D83C4}" type="presParOf" srcId="{238CDD7F-3306-42B3-9B0B-D47AEB4FB130}" destId="{3D7774DE-A9D2-4A9C-9C1B-F8D2FF147D03}" srcOrd="2" destOrd="0" presId="urn:microsoft.com/office/officeart/2005/8/layout/hierarchy1"/>
    <dgm:cxn modelId="{E0CEF54A-5489-4198-B31E-654E3C0A5EC3}" type="presParOf" srcId="{3D7774DE-A9D2-4A9C-9C1B-F8D2FF147D03}" destId="{8BC3B64D-BF79-432E-A622-BC8FDA46CA76}" srcOrd="0" destOrd="0" presId="urn:microsoft.com/office/officeart/2005/8/layout/hierarchy1"/>
    <dgm:cxn modelId="{C275EFF6-04A3-4EDD-AF61-7085DFD345A4}" type="presParOf" srcId="{8BC3B64D-BF79-432E-A622-BC8FDA46CA76}" destId="{525E4AF2-AD1E-47F6-A4A4-577562420A00}" srcOrd="0" destOrd="0" presId="urn:microsoft.com/office/officeart/2005/8/layout/hierarchy1"/>
    <dgm:cxn modelId="{6D56F20E-6BF1-4633-88C4-2B69AABC0662}" type="presParOf" srcId="{8BC3B64D-BF79-432E-A622-BC8FDA46CA76}" destId="{DFDE05B0-21CF-4095-8F15-9159F9F1E226}" srcOrd="1" destOrd="0" presId="urn:microsoft.com/office/officeart/2005/8/layout/hierarchy1"/>
    <dgm:cxn modelId="{3D3974CB-D986-4321-8E03-CEC9F7A16217}" type="presParOf" srcId="{3D7774DE-A9D2-4A9C-9C1B-F8D2FF147D03}" destId="{473940BA-C9C4-443C-8997-72F866952E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7A071D-DEC0-42BF-A69A-589E65D1C80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D3FB89-E25E-4105-90CA-4EF70CC70399}">
      <dgm:prSet/>
      <dgm:spPr/>
      <dgm:t>
        <a:bodyPr/>
        <a:lstStyle/>
        <a:p>
          <a:r>
            <a:rPr lang="es-CL" noProof="0" dirty="0"/>
            <a:t>El nombre proviene de la frase “No More </a:t>
          </a:r>
          <a:r>
            <a:rPr lang="es-CL" noProof="0" dirty="0" err="1"/>
            <a:t>Debts</a:t>
          </a:r>
          <a:r>
            <a:rPr lang="es-CL" noProof="0" dirty="0"/>
            <a:t>”.</a:t>
          </a:r>
        </a:p>
      </dgm:t>
    </dgm:pt>
    <dgm:pt modelId="{2FAC9879-7FFC-4899-A289-FA586977F6FB}" type="parTrans" cxnId="{6E20758B-08B9-4848-A183-778E9155EAC1}">
      <dgm:prSet/>
      <dgm:spPr/>
      <dgm:t>
        <a:bodyPr/>
        <a:lstStyle/>
        <a:p>
          <a:endParaRPr lang="en-US"/>
        </a:p>
      </dgm:t>
    </dgm:pt>
    <dgm:pt modelId="{D32CC177-9034-4197-A7D4-CDA7C063352C}" type="sibTrans" cxnId="{6E20758B-08B9-4848-A183-778E9155EAC1}">
      <dgm:prSet/>
      <dgm:spPr/>
      <dgm:t>
        <a:bodyPr/>
        <a:lstStyle/>
        <a:p>
          <a:endParaRPr lang="es-CL" noProof="0" dirty="0"/>
        </a:p>
      </dgm:t>
    </dgm:pt>
    <dgm:pt modelId="{CC88A286-153A-4DA5-8BB4-4B3CDC8AA655}">
      <dgm:prSet/>
      <dgm:spPr/>
      <dgm:t>
        <a:bodyPr/>
        <a:lstStyle/>
        <a:p>
          <a:pPr>
            <a:buNone/>
          </a:pPr>
          <a:r>
            <a:rPr lang="es-MX" dirty="0"/>
            <a:t>App móvil para </a:t>
          </a:r>
          <a:r>
            <a:rPr lang="es-MX" b="0" dirty="0"/>
            <a:t>gestionar ingresos y gastos.</a:t>
          </a:r>
          <a:endParaRPr lang="es-CL" b="0" noProof="0" dirty="0"/>
        </a:p>
      </dgm:t>
    </dgm:pt>
    <dgm:pt modelId="{18924A30-3180-4A26-8446-A095EABA85EE}" type="parTrans" cxnId="{A00B91AF-BE6C-4456-A5B5-BEE43EDCBBAB}">
      <dgm:prSet/>
      <dgm:spPr/>
      <dgm:t>
        <a:bodyPr/>
        <a:lstStyle/>
        <a:p>
          <a:endParaRPr lang="en-US"/>
        </a:p>
      </dgm:t>
    </dgm:pt>
    <dgm:pt modelId="{C9C01C27-B5E6-43D6-9599-C241E7ACA5E5}" type="sibTrans" cxnId="{A00B91AF-BE6C-4456-A5B5-BEE43EDCBBAB}">
      <dgm:prSet/>
      <dgm:spPr/>
      <dgm:t>
        <a:bodyPr/>
        <a:lstStyle/>
        <a:p>
          <a:endParaRPr lang="es-CL" noProof="0" dirty="0"/>
        </a:p>
      </dgm:t>
    </dgm:pt>
    <dgm:pt modelId="{67340A06-7290-4470-AA37-A71B928B0086}">
      <dgm:prSet/>
      <dgm:spPr/>
      <dgm:t>
        <a:bodyPr/>
        <a:lstStyle/>
        <a:p>
          <a:r>
            <a:rPr lang="es-CL" b="0" dirty="0"/>
            <a:t>Categorizar</a:t>
          </a:r>
          <a:r>
            <a:rPr lang="es-CL" dirty="0"/>
            <a:t> movimientos financieros.</a:t>
          </a:r>
          <a:endParaRPr lang="es-CL" noProof="0" dirty="0"/>
        </a:p>
      </dgm:t>
    </dgm:pt>
    <dgm:pt modelId="{16D26FF2-593D-4AC1-9EE9-EB159F82E9FA}" type="parTrans" cxnId="{FC6E0A17-F8B7-46CC-88DA-33E1FB56955C}">
      <dgm:prSet/>
      <dgm:spPr/>
      <dgm:t>
        <a:bodyPr/>
        <a:lstStyle/>
        <a:p>
          <a:endParaRPr lang="en-US"/>
        </a:p>
      </dgm:t>
    </dgm:pt>
    <dgm:pt modelId="{55418DA6-D8CB-458E-9CAC-230529E5979F}" type="sibTrans" cxnId="{FC6E0A17-F8B7-46CC-88DA-33E1FB56955C}">
      <dgm:prSet/>
      <dgm:spPr/>
      <dgm:t>
        <a:bodyPr/>
        <a:lstStyle/>
        <a:p>
          <a:endParaRPr lang="es-CL" noProof="0" dirty="0"/>
        </a:p>
      </dgm:t>
    </dgm:pt>
    <dgm:pt modelId="{A63DEB14-4C0F-4123-9190-B83AD29C5348}">
      <dgm:prSet/>
      <dgm:spPr/>
      <dgm:t>
        <a:bodyPr/>
        <a:lstStyle/>
        <a:p>
          <a:r>
            <a:rPr lang="es-CL" b="0" dirty="0"/>
            <a:t>Visualizar reportes y gráficos </a:t>
          </a:r>
          <a:r>
            <a:rPr lang="es-CL" dirty="0"/>
            <a:t>fáciles de interpretar.</a:t>
          </a:r>
          <a:endParaRPr lang="es-CL" noProof="0" dirty="0"/>
        </a:p>
      </dgm:t>
    </dgm:pt>
    <dgm:pt modelId="{A8AB7DDE-642E-48CF-B70F-D0ADE6FC49D9}" type="parTrans" cxnId="{B761F71F-28A0-464F-9A13-F3138C1A70CF}">
      <dgm:prSet/>
      <dgm:spPr/>
      <dgm:t>
        <a:bodyPr/>
        <a:lstStyle/>
        <a:p>
          <a:endParaRPr lang="en-US"/>
        </a:p>
      </dgm:t>
    </dgm:pt>
    <dgm:pt modelId="{5BA8360F-1006-4B39-B07F-4A85ED02A968}" type="sibTrans" cxnId="{B761F71F-28A0-464F-9A13-F3138C1A70CF}">
      <dgm:prSet/>
      <dgm:spPr/>
      <dgm:t>
        <a:bodyPr/>
        <a:lstStyle/>
        <a:p>
          <a:endParaRPr lang="en-US"/>
        </a:p>
      </dgm:t>
    </dgm:pt>
    <dgm:pt modelId="{52F2DC5A-EC27-46FB-95BE-A06E51736F7B}">
      <dgm:prSet/>
      <dgm:spPr/>
      <dgm:t>
        <a:bodyPr/>
        <a:lstStyle/>
        <a:p>
          <a:r>
            <a:rPr lang="es-MX" b="0" dirty="0"/>
            <a:t>Alertas de presupuesto </a:t>
          </a:r>
          <a:r>
            <a:rPr lang="es-MX" dirty="0"/>
            <a:t>para evitar sobreendeudamiento.</a:t>
          </a:r>
          <a:endParaRPr lang="es-CL" noProof="0" dirty="0"/>
        </a:p>
      </dgm:t>
    </dgm:pt>
    <dgm:pt modelId="{5ECF04CE-9ADE-4343-91D2-5FF86C36D866}" type="parTrans" cxnId="{C8571F22-3A73-486C-A357-1CDBC4BD5310}">
      <dgm:prSet/>
      <dgm:spPr/>
      <dgm:t>
        <a:bodyPr/>
        <a:lstStyle/>
        <a:p>
          <a:endParaRPr lang="es-CL"/>
        </a:p>
      </dgm:t>
    </dgm:pt>
    <dgm:pt modelId="{5E3B1A61-7D90-4F56-B93F-065F17B1072F}" type="sibTrans" cxnId="{C8571F22-3A73-486C-A357-1CDBC4BD5310}">
      <dgm:prSet/>
      <dgm:spPr/>
      <dgm:t>
        <a:bodyPr/>
        <a:lstStyle/>
        <a:p>
          <a:endParaRPr lang="es-CL"/>
        </a:p>
      </dgm:t>
    </dgm:pt>
    <dgm:pt modelId="{8C2DBA3C-1C52-41E9-BE26-75A5D94B911F}" type="pres">
      <dgm:prSet presAssocID="{157A071D-DEC0-42BF-A69A-589E65D1C80D}" presName="outerComposite" presStyleCnt="0">
        <dgm:presLayoutVars>
          <dgm:chMax val="5"/>
          <dgm:dir/>
          <dgm:resizeHandles val="exact"/>
        </dgm:presLayoutVars>
      </dgm:prSet>
      <dgm:spPr/>
    </dgm:pt>
    <dgm:pt modelId="{AA4328E3-00D1-4277-99C8-B9B3884A5FC1}" type="pres">
      <dgm:prSet presAssocID="{157A071D-DEC0-42BF-A69A-589E65D1C80D}" presName="dummyMaxCanvas" presStyleCnt="0">
        <dgm:presLayoutVars/>
      </dgm:prSet>
      <dgm:spPr/>
    </dgm:pt>
    <dgm:pt modelId="{42A4CF53-E7B1-4D0E-A76D-2AA2BA8D15FC}" type="pres">
      <dgm:prSet presAssocID="{157A071D-DEC0-42BF-A69A-589E65D1C80D}" presName="FiveNodes_1" presStyleLbl="node1" presStyleIdx="0" presStyleCnt="5">
        <dgm:presLayoutVars>
          <dgm:bulletEnabled val="1"/>
        </dgm:presLayoutVars>
      </dgm:prSet>
      <dgm:spPr/>
    </dgm:pt>
    <dgm:pt modelId="{91528FAE-A197-4A1A-9E68-FD96DA664F06}" type="pres">
      <dgm:prSet presAssocID="{157A071D-DEC0-42BF-A69A-589E65D1C80D}" presName="FiveNodes_2" presStyleLbl="node1" presStyleIdx="1" presStyleCnt="5">
        <dgm:presLayoutVars>
          <dgm:bulletEnabled val="1"/>
        </dgm:presLayoutVars>
      </dgm:prSet>
      <dgm:spPr/>
    </dgm:pt>
    <dgm:pt modelId="{83F48470-5B42-4984-ACDA-6920C2247FD4}" type="pres">
      <dgm:prSet presAssocID="{157A071D-DEC0-42BF-A69A-589E65D1C80D}" presName="FiveNodes_3" presStyleLbl="node1" presStyleIdx="2" presStyleCnt="5">
        <dgm:presLayoutVars>
          <dgm:bulletEnabled val="1"/>
        </dgm:presLayoutVars>
      </dgm:prSet>
      <dgm:spPr/>
    </dgm:pt>
    <dgm:pt modelId="{98C64D76-94F9-4962-90C4-78A1C8E30020}" type="pres">
      <dgm:prSet presAssocID="{157A071D-DEC0-42BF-A69A-589E65D1C80D}" presName="FiveNodes_4" presStyleLbl="node1" presStyleIdx="3" presStyleCnt="5">
        <dgm:presLayoutVars>
          <dgm:bulletEnabled val="1"/>
        </dgm:presLayoutVars>
      </dgm:prSet>
      <dgm:spPr/>
    </dgm:pt>
    <dgm:pt modelId="{DCC311C8-A02B-4B3B-A06C-FE4729569B97}" type="pres">
      <dgm:prSet presAssocID="{157A071D-DEC0-42BF-A69A-589E65D1C80D}" presName="FiveNodes_5" presStyleLbl="node1" presStyleIdx="4" presStyleCnt="5" custLinFactNeighborX="0" custLinFactNeighborY="0">
        <dgm:presLayoutVars>
          <dgm:bulletEnabled val="1"/>
        </dgm:presLayoutVars>
      </dgm:prSet>
      <dgm:spPr/>
    </dgm:pt>
    <dgm:pt modelId="{FD3C7691-B484-4CD0-A029-DC410DEE4A3C}" type="pres">
      <dgm:prSet presAssocID="{157A071D-DEC0-42BF-A69A-589E65D1C80D}" presName="FiveConn_1-2" presStyleLbl="fgAccFollowNode1" presStyleIdx="0" presStyleCnt="4">
        <dgm:presLayoutVars>
          <dgm:bulletEnabled val="1"/>
        </dgm:presLayoutVars>
      </dgm:prSet>
      <dgm:spPr/>
    </dgm:pt>
    <dgm:pt modelId="{EE85A518-E865-4C63-86F0-704B1333E82E}" type="pres">
      <dgm:prSet presAssocID="{157A071D-DEC0-42BF-A69A-589E65D1C80D}" presName="FiveConn_2-3" presStyleLbl="fgAccFollowNode1" presStyleIdx="1" presStyleCnt="4">
        <dgm:presLayoutVars>
          <dgm:bulletEnabled val="1"/>
        </dgm:presLayoutVars>
      </dgm:prSet>
      <dgm:spPr/>
    </dgm:pt>
    <dgm:pt modelId="{50DF3BF3-B0EC-4A41-B29A-71033AF3454C}" type="pres">
      <dgm:prSet presAssocID="{157A071D-DEC0-42BF-A69A-589E65D1C80D}" presName="FiveConn_3-4" presStyleLbl="fgAccFollowNode1" presStyleIdx="2" presStyleCnt="4">
        <dgm:presLayoutVars>
          <dgm:bulletEnabled val="1"/>
        </dgm:presLayoutVars>
      </dgm:prSet>
      <dgm:spPr/>
    </dgm:pt>
    <dgm:pt modelId="{AC077BC8-B8E0-46D4-9A77-C8CDB51B2866}" type="pres">
      <dgm:prSet presAssocID="{157A071D-DEC0-42BF-A69A-589E65D1C80D}" presName="FiveConn_4-5" presStyleLbl="fgAccFollowNode1" presStyleIdx="3" presStyleCnt="4">
        <dgm:presLayoutVars>
          <dgm:bulletEnabled val="1"/>
        </dgm:presLayoutVars>
      </dgm:prSet>
      <dgm:spPr/>
    </dgm:pt>
    <dgm:pt modelId="{7674FB54-0538-44AF-A6C5-544B54973B18}" type="pres">
      <dgm:prSet presAssocID="{157A071D-DEC0-42BF-A69A-589E65D1C80D}" presName="FiveNodes_1_text" presStyleLbl="node1" presStyleIdx="4" presStyleCnt="5">
        <dgm:presLayoutVars>
          <dgm:bulletEnabled val="1"/>
        </dgm:presLayoutVars>
      </dgm:prSet>
      <dgm:spPr/>
    </dgm:pt>
    <dgm:pt modelId="{B4C15305-1477-468C-962A-67D158B7F682}" type="pres">
      <dgm:prSet presAssocID="{157A071D-DEC0-42BF-A69A-589E65D1C80D}" presName="FiveNodes_2_text" presStyleLbl="node1" presStyleIdx="4" presStyleCnt="5">
        <dgm:presLayoutVars>
          <dgm:bulletEnabled val="1"/>
        </dgm:presLayoutVars>
      </dgm:prSet>
      <dgm:spPr/>
    </dgm:pt>
    <dgm:pt modelId="{7F61AE33-CE97-4939-B43A-C8193824291C}" type="pres">
      <dgm:prSet presAssocID="{157A071D-DEC0-42BF-A69A-589E65D1C80D}" presName="FiveNodes_3_text" presStyleLbl="node1" presStyleIdx="4" presStyleCnt="5">
        <dgm:presLayoutVars>
          <dgm:bulletEnabled val="1"/>
        </dgm:presLayoutVars>
      </dgm:prSet>
      <dgm:spPr/>
    </dgm:pt>
    <dgm:pt modelId="{FEA6146E-0DE9-4211-998B-7FFD67F46314}" type="pres">
      <dgm:prSet presAssocID="{157A071D-DEC0-42BF-A69A-589E65D1C80D}" presName="FiveNodes_4_text" presStyleLbl="node1" presStyleIdx="4" presStyleCnt="5">
        <dgm:presLayoutVars>
          <dgm:bulletEnabled val="1"/>
        </dgm:presLayoutVars>
      </dgm:prSet>
      <dgm:spPr/>
    </dgm:pt>
    <dgm:pt modelId="{85FFEE53-9237-4FB5-AC07-70F5CBF26A07}" type="pres">
      <dgm:prSet presAssocID="{157A071D-DEC0-42BF-A69A-589E65D1C80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28E2306-3F23-457E-9426-C41AC869E1BF}" type="presOf" srcId="{52F2DC5A-EC27-46FB-95BE-A06E51736F7B}" destId="{85FFEE53-9237-4FB5-AC07-70F5CBF26A07}" srcOrd="1" destOrd="0" presId="urn:microsoft.com/office/officeart/2005/8/layout/vProcess5"/>
    <dgm:cxn modelId="{B2173A0C-6767-4D01-8229-9DA70E7E722A}" type="presOf" srcId="{67340A06-7290-4470-AA37-A71B928B0086}" destId="{83F48470-5B42-4984-ACDA-6920C2247FD4}" srcOrd="0" destOrd="0" presId="urn:microsoft.com/office/officeart/2005/8/layout/vProcess5"/>
    <dgm:cxn modelId="{FC6E0A17-F8B7-46CC-88DA-33E1FB56955C}" srcId="{157A071D-DEC0-42BF-A69A-589E65D1C80D}" destId="{67340A06-7290-4470-AA37-A71B928B0086}" srcOrd="2" destOrd="0" parTransId="{16D26FF2-593D-4AC1-9EE9-EB159F82E9FA}" sibTransId="{55418DA6-D8CB-458E-9CAC-230529E5979F}"/>
    <dgm:cxn modelId="{B761F71F-28A0-464F-9A13-F3138C1A70CF}" srcId="{157A071D-DEC0-42BF-A69A-589E65D1C80D}" destId="{A63DEB14-4C0F-4123-9190-B83AD29C5348}" srcOrd="3" destOrd="0" parTransId="{A8AB7DDE-642E-48CF-B70F-D0ADE6FC49D9}" sibTransId="{5BA8360F-1006-4B39-B07F-4A85ED02A968}"/>
    <dgm:cxn modelId="{C8571F22-3A73-486C-A357-1CDBC4BD5310}" srcId="{157A071D-DEC0-42BF-A69A-589E65D1C80D}" destId="{52F2DC5A-EC27-46FB-95BE-A06E51736F7B}" srcOrd="4" destOrd="0" parTransId="{5ECF04CE-9ADE-4343-91D2-5FF86C36D866}" sibTransId="{5E3B1A61-7D90-4F56-B93F-065F17B1072F}"/>
    <dgm:cxn modelId="{EF0CAF2A-7025-460A-8F4D-17524C593091}" type="presOf" srcId="{01D3FB89-E25E-4105-90CA-4EF70CC70399}" destId="{7674FB54-0538-44AF-A6C5-544B54973B18}" srcOrd="1" destOrd="0" presId="urn:microsoft.com/office/officeart/2005/8/layout/vProcess5"/>
    <dgm:cxn modelId="{CC73763A-45BC-4A99-A38C-8EB17A2B8B3B}" type="presOf" srcId="{67340A06-7290-4470-AA37-A71B928B0086}" destId="{7F61AE33-CE97-4939-B43A-C8193824291C}" srcOrd="1" destOrd="0" presId="urn:microsoft.com/office/officeart/2005/8/layout/vProcess5"/>
    <dgm:cxn modelId="{3D43EF3C-80BB-4521-ADEA-4CD8C1F53930}" type="presOf" srcId="{CC88A286-153A-4DA5-8BB4-4B3CDC8AA655}" destId="{B4C15305-1477-468C-962A-67D158B7F682}" srcOrd="1" destOrd="0" presId="urn:microsoft.com/office/officeart/2005/8/layout/vProcess5"/>
    <dgm:cxn modelId="{703EF13F-33C1-4491-94C3-7E91ABDF9E21}" type="presOf" srcId="{A63DEB14-4C0F-4123-9190-B83AD29C5348}" destId="{98C64D76-94F9-4962-90C4-78A1C8E30020}" srcOrd="0" destOrd="0" presId="urn:microsoft.com/office/officeart/2005/8/layout/vProcess5"/>
    <dgm:cxn modelId="{5045C55B-DC4A-413E-B052-F89CF4261B52}" type="presOf" srcId="{CC88A286-153A-4DA5-8BB4-4B3CDC8AA655}" destId="{91528FAE-A197-4A1A-9E68-FD96DA664F06}" srcOrd="0" destOrd="0" presId="urn:microsoft.com/office/officeart/2005/8/layout/vProcess5"/>
    <dgm:cxn modelId="{B039D741-01F5-4D40-B382-E4C06D874711}" type="presOf" srcId="{D32CC177-9034-4197-A7D4-CDA7C063352C}" destId="{FD3C7691-B484-4CD0-A029-DC410DEE4A3C}" srcOrd="0" destOrd="0" presId="urn:microsoft.com/office/officeart/2005/8/layout/vProcess5"/>
    <dgm:cxn modelId="{E7AB7772-F76F-476D-B0C7-B27CBA6849FE}" type="presOf" srcId="{A63DEB14-4C0F-4123-9190-B83AD29C5348}" destId="{FEA6146E-0DE9-4211-998B-7FFD67F46314}" srcOrd="1" destOrd="0" presId="urn:microsoft.com/office/officeart/2005/8/layout/vProcess5"/>
    <dgm:cxn modelId="{A8C06277-ECA5-45F2-8085-254FFA753931}" type="presOf" srcId="{5BA8360F-1006-4B39-B07F-4A85ED02A968}" destId="{AC077BC8-B8E0-46D4-9A77-C8CDB51B2866}" srcOrd="0" destOrd="0" presId="urn:microsoft.com/office/officeart/2005/8/layout/vProcess5"/>
    <dgm:cxn modelId="{9AB0557D-5B3C-48EE-890F-44F3D34024C0}" type="presOf" srcId="{157A071D-DEC0-42BF-A69A-589E65D1C80D}" destId="{8C2DBA3C-1C52-41E9-BE26-75A5D94B911F}" srcOrd="0" destOrd="0" presId="urn:microsoft.com/office/officeart/2005/8/layout/vProcess5"/>
    <dgm:cxn modelId="{6E20758B-08B9-4848-A183-778E9155EAC1}" srcId="{157A071D-DEC0-42BF-A69A-589E65D1C80D}" destId="{01D3FB89-E25E-4105-90CA-4EF70CC70399}" srcOrd="0" destOrd="0" parTransId="{2FAC9879-7FFC-4899-A289-FA586977F6FB}" sibTransId="{D32CC177-9034-4197-A7D4-CDA7C063352C}"/>
    <dgm:cxn modelId="{A00B91AF-BE6C-4456-A5B5-BEE43EDCBBAB}" srcId="{157A071D-DEC0-42BF-A69A-589E65D1C80D}" destId="{CC88A286-153A-4DA5-8BB4-4B3CDC8AA655}" srcOrd="1" destOrd="0" parTransId="{18924A30-3180-4A26-8446-A095EABA85EE}" sibTransId="{C9C01C27-B5E6-43D6-9599-C241E7ACA5E5}"/>
    <dgm:cxn modelId="{F945C2CB-C0BE-419F-9263-70AB4D66159B}" type="presOf" srcId="{52F2DC5A-EC27-46FB-95BE-A06E51736F7B}" destId="{DCC311C8-A02B-4B3B-A06C-FE4729569B97}" srcOrd="0" destOrd="0" presId="urn:microsoft.com/office/officeart/2005/8/layout/vProcess5"/>
    <dgm:cxn modelId="{C45D2FDA-E340-48DF-B434-CE757C6A9424}" type="presOf" srcId="{C9C01C27-B5E6-43D6-9599-C241E7ACA5E5}" destId="{EE85A518-E865-4C63-86F0-704B1333E82E}" srcOrd="0" destOrd="0" presId="urn:microsoft.com/office/officeart/2005/8/layout/vProcess5"/>
    <dgm:cxn modelId="{F0EA15DD-34D6-4FB7-B564-D18D1A541132}" type="presOf" srcId="{55418DA6-D8CB-458E-9CAC-230529E5979F}" destId="{50DF3BF3-B0EC-4A41-B29A-71033AF3454C}" srcOrd="0" destOrd="0" presId="urn:microsoft.com/office/officeart/2005/8/layout/vProcess5"/>
    <dgm:cxn modelId="{3A8AE4F1-7055-45F6-897D-D2B4907B9C0A}" type="presOf" srcId="{01D3FB89-E25E-4105-90CA-4EF70CC70399}" destId="{42A4CF53-E7B1-4D0E-A76D-2AA2BA8D15FC}" srcOrd="0" destOrd="0" presId="urn:microsoft.com/office/officeart/2005/8/layout/vProcess5"/>
    <dgm:cxn modelId="{4A0E5A7F-3DEB-4A4F-9D6D-3FFE8709E8DC}" type="presParOf" srcId="{8C2DBA3C-1C52-41E9-BE26-75A5D94B911F}" destId="{AA4328E3-00D1-4277-99C8-B9B3884A5FC1}" srcOrd="0" destOrd="0" presId="urn:microsoft.com/office/officeart/2005/8/layout/vProcess5"/>
    <dgm:cxn modelId="{0F557270-9192-4986-8897-A229062C87FE}" type="presParOf" srcId="{8C2DBA3C-1C52-41E9-BE26-75A5D94B911F}" destId="{42A4CF53-E7B1-4D0E-A76D-2AA2BA8D15FC}" srcOrd="1" destOrd="0" presId="urn:microsoft.com/office/officeart/2005/8/layout/vProcess5"/>
    <dgm:cxn modelId="{542D1D8F-90F3-4EDE-85F3-60B859767E45}" type="presParOf" srcId="{8C2DBA3C-1C52-41E9-BE26-75A5D94B911F}" destId="{91528FAE-A197-4A1A-9E68-FD96DA664F06}" srcOrd="2" destOrd="0" presId="urn:microsoft.com/office/officeart/2005/8/layout/vProcess5"/>
    <dgm:cxn modelId="{C020EBC9-10FA-4267-8AFA-39A5798C3A3B}" type="presParOf" srcId="{8C2DBA3C-1C52-41E9-BE26-75A5D94B911F}" destId="{83F48470-5B42-4984-ACDA-6920C2247FD4}" srcOrd="3" destOrd="0" presId="urn:microsoft.com/office/officeart/2005/8/layout/vProcess5"/>
    <dgm:cxn modelId="{133B6132-F039-40C0-8EFE-6B923D7E3373}" type="presParOf" srcId="{8C2DBA3C-1C52-41E9-BE26-75A5D94B911F}" destId="{98C64D76-94F9-4962-90C4-78A1C8E30020}" srcOrd="4" destOrd="0" presId="urn:microsoft.com/office/officeart/2005/8/layout/vProcess5"/>
    <dgm:cxn modelId="{806EBB0C-0E9A-4D18-AD7E-3FBC10A58D9B}" type="presParOf" srcId="{8C2DBA3C-1C52-41E9-BE26-75A5D94B911F}" destId="{DCC311C8-A02B-4B3B-A06C-FE4729569B97}" srcOrd="5" destOrd="0" presId="urn:microsoft.com/office/officeart/2005/8/layout/vProcess5"/>
    <dgm:cxn modelId="{C61B86E9-3E76-41EF-BC86-C6150134D4FB}" type="presParOf" srcId="{8C2DBA3C-1C52-41E9-BE26-75A5D94B911F}" destId="{FD3C7691-B484-4CD0-A029-DC410DEE4A3C}" srcOrd="6" destOrd="0" presId="urn:microsoft.com/office/officeart/2005/8/layout/vProcess5"/>
    <dgm:cxn modelId="{C1CE4838-F92F-4CFF-8D50-931888C2D8E2}" type="presParOf" srcId="{8C2DBA3C-1C52-41E9-BE26-75A5D94B911F}" destId="{EE85A518-E865-4C63-86F0-704B1333E82E}" srcOrd="7" destOrd="0" presId="urn:microsoft.com/office/officeart/2005/8/layout/vProcess5"/>
    <dgm:cxn modelId="{8A6FE71E-089C-4F2B-BA94-B069E0AA10EC}" type="presParOf" srcId="{8C2DBA3C-1C52-41E9-BE26-75A5D94B911F}" destId="{50DF3BF3-B0EC-4A41-B29A-71033AF3454C}" srcOrd="8" destOrd="0" presId="urn:microsoft.com/office/officeart/2005/8/layout/vProcess5"/>
    <dgm:cxn modelId="{45527737-1929-48C8-ADD6-58DFA387CCE3}" type="presParOf" srcId="{8C2DBA3C-1C52-41E9-BE26-75A5D94B911F}" destId="{AC077BC8-B8E0-46D4-9A77-C8CDB51B2866}" srcOrd="9" destOrd="0" presId="urn:microsoft.com/office/officeart/2005/8/layout/vProcess5"/>
    <dgm:cxn modelId="{3A699FEE-2928-4A18-BA28-847068DC117C}" type="presParOf" srcId="{8C2DBA3C-1C52-41E9-BE26-75A5D94B911F}" destId="{7674FB54-0538-44AF-A6C5-544B54973B18}" srcOrd="10" destOrd="0" presId="urn:microsoft.com/office/officeart/2005/8/layout/vProcess5"/>
    <dgm:cxn modelId="{A079060B-2C74-4069-A3BA-C5344B2CA953}" type="presParOf" srcId="{8C2DBA3C-1C52-41E9-BE26-75A5D94B911F}" destId="{B4C15305-1477-468C-962A-67D158B7F682}" srcOrd="11" destOrd="0" presId="urn:microsoft.com/office/officeart/2005/8/layout/vProcess5"/>
    <dgm:cxn modelId="{DC60A5C1-2E79-43C7-ACF2-50048A5EDDA6}" type="presParOf" srcId="{8C2DBA3C-1C52-41E9-BE26-75A5D94B911F}" destId="{7F61AE33-CE97-4939-B43A-C8193824291C}" srcOrd="12" destOrd="0" presId="urn:microsoft.com/office/officeart/2005/8/layout/vProcess5"/>
    <dgm:cxn modelId="{21945EE9-01C7-4062-86B8-483BC877FED6}" type="presParOf" srcId="{8C2DBA3C-1C52-41E9-BE26-75A5D94B911F}" destId="{FEA6146E-0DE9-4211-998B-7FFD67F46314}" srcOrd="13" destOrd="0" presId="urn:microsoft.com/office/officeart/2005/8/layout/vProcess5"/>
    <dgm:cxn modelId="{2B2D1A9F-0319-47BA-B8F0-E3E826FF3A2D}" type="presParOf" srcId="{8C2DBA3C-1C52-41E9-BE26-75A5D94B911F}" destId="{85FFEE53-9237-4FB5-AC07-70F5CBF26A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5D9C36-2C31-4759-AF1D-CD924E97BFD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60083D-E456-4971-94C9-C9011ABBBECB}">
      <dgm:prSet/>
      <dgm:spPr/>
      <dgm:t>
        <a:bodyPr/>
        <a:lstStyle/>
        <a:p>
          <a:r>
            <a:rPr lang="es-CL" noProof="0" dirty="0"/>
            <a:t>Estudiantes</a:t>
          </a:r>
        </a:p>
      </dgm:t>
    </dgm:pt>
    <dgm:pt modelId="{13DC669D-841B-4807-AA1E-60B1D420A59A}" type="parTrans" cxnId="{4962E9A2-0F4D-4011-AB64-9DC022618D80}">
      <dgm:prSet/>
      <dgm:spPr/>
      <dgm:t>
        <a:bodyPr/>
        <a:lstStyle/>
        <a:p>
          <a:endParaRPr lang="en-US"/>
        </a:p>
      </dgm:t>
    </dgm:pt>
    <dgm:pt modelId="{02C3F6F1-69A1-4E70-BBA1-67EC2C3BEFA0}" type="sibTrans" cxnId="{4962E9A2-0F4D-4011-AB64-9DC022618D80}">
      <dgm:prSet/>
      <dgm:spPr/>
      <dgm:t>
        <a:bodyPr/>
        <a:lstStyle/>
        <a:p>
          <a:endParaRPr lang="en-US"/>
        </a:p>
      </dgm:t>
    </dgm:pt>
    <dgm:pt modelId="{A87AEB58-487F-4B51-9F1F-7955CA48DDBA}">
      <dgm:prSet/>
      <dgm:spPr/>
      <dgm:t>
        <a:bodyPr/>
        <a:lstStyle/>
        <a:p>
          <a:r>
            <a:rPr lang="es-CL" noProof="0" dirty="0"/>
            <a:t>Jóvenes trabajadores</a:t>
          </a:r>
        </a:p>
      </dgm:t>
    </dgm:pt>
    <dgm:pt modelId="{67199F8C-E227-4B34-B3E7-9936F1926A75}" type="parTrans" cxnId="{0CA0B1F2-08ED-41DE-B4F4-7023F95CD4CC}">
      <dgm:prSet/>
      <dgm:spPr/>
      <dgm:t>
        <a:bodyPr/>
        <a:lstStyle/>
        <a:p>
          <a:endParaRPr lang="en-US"/>
        </a:p>
      </dgm:t>
    </dgm:pt>
    <dgm:pt modelId="{08C8D90C-6D45-4429-AB19-62EE9963F20E}" type="sibTrans" cxnId="{0CA0B1F2-08ED-41DE-B4F4-7023F95CD4CC}">
      <dgm:prSet/>
      <dgm:spPr/>
      <dgm:t>
        <a:bodyPr/>
        <a:lstStyle/>
        <a:p>
          <a:endParaRPr lang="en-US"/>
        </a:p>
      </dgm:t>
    </dgm:pt>
    <dgm:pt modelId="{3E4E4744-0ABC-440E-9ACC-D840A9423F8E}">
      <dgm:prSet/>
      <dgm:spPr/>
      <dgm:t>
        <a:bodyPr/>
        <a:lstStyle/>
        <a:p>
          <a:r>
            <a:rPr lang="es-CL" noProof="0" dirty="0"/>
            <a:t>Emprendedores</a:t>
          </a:r>
        </a:p>
      </dgm:t>
    </dgm:pt>
    <dgm:pt modelId="{23EEE174-4EFE-4D57-8FE2-12B0CBC3F2F5}" type="parTrans" cxnId="{9DCE8DDD-CAF0-478C-8661-F99F7908C997}">
      <dgm:prSet/>
      <dgm:spPr/>
      <dgm:t>
        <a:bodyPr/>
        <a:lstStyle/>
        <a:p>
          <a:endParaRPr lang="en-US"/>
        </a:p>
      </dgm:t>
    </dgm:pt>
    <dgm:pt modelId="{D7130564-61F9-48E6-BA5C-DA99560592DC}" type="sibTrans" cxnId="{9DCE8DDD-CAF0-478C-8661-F99F7908C997}">
      <dgm:prSet/>
      <dgm:spPr/>
      <dgm:t>
        <a:bodyPr/>
        <a:lstStyle/>
        <a:p>
          <a:endParaRPr lang="en-US"/>
        </a:p>
      </dgm:t>
    </dgm:pt>
    <dgm:pt modelId="{C88E801E-2CE1-4270-8EDF-08940AFFC195}">
      <dgm:prSet/>
      <dgm:spPr/>
      <dgm:t>
        <a:bodyPr/>
        <a:lstStyle/>
        <a:p>
          <a:r>
            <a:rPr lang="es-CL" noProof="0" dirty="0"/>
            <a:t>Familias</a:t>
          </a:r>
        </a:p>
      </dgm:t>
    </dgm:pt>
    <dgm:pt modelId="{BF736FB3-C16A-410F-A2E7-A96E12E097E9}" type="parTrans" cxnId="{843ADFAB-92BD-4804-B749-AE5AAAAB3B9E}">
      <dgm:prSet/>
      <dgm:spPr/>
      <dgm:t>
        <a:bodyPr/>
        <a:lstStyle/>
        <a:p>
          <a:endParaRPr lang="en-US"/>
        </a:p>
      </dgm:t>
    </dgm:pt>
    <dgm:pt modelId="{5A3046A7-543F-44AA-9AEE-CD0569414B28}" type="sibTrans" cxnId="{843ADFAB-92BD-4804-B749-AE5AAAAB3B9E}">
      <dgm:prSet/>
      <dgm:spPr/>
      <dgm:t>
        <a:bodyPr/>
        <a:lstStyle/>
        <a:p>
          <a:endParaRPr lang="en-US"/>
        </a:p>
      </dgm:t>
    </dgm:pt>
    <dgm:pt modelId="{0C233A5E-D1A4-45BC-8F18-CB8F1EE5F2BA}" type="pres">
      <dgm:prSet presAssocID="{305D9C36-2C31-4759-AF1D-CD924E97BFD0}" presName="matrix" presStyleCnt="0">
        <dgm:presLayoutVars>
          <dgm:chMax val="1"/>
          <dgm:dir/>
          <dgm:resizeHandles val="exact"/>
        </dgm:presLayoutVars>
      </dgm:prSet>
      <dgm:spPr/>
    </dgm:pt>
    <dgm:pt modelId="{EFD5FB23-E496-4858-B6ED-28CFC896A803}" type="pres">
      <dgm:prSet presAssocID="{305D9C36-2C31-4759-AF1D-CD924E97BFD0}" presName="diamond" presStyleLbl="bgShp" presStyleIdx="0" presStyleCnt="1"/>
      <dgm:spPr/>
    </dgm:pt>
    <dgm:pt modelId="{9D83CF84-1C68-4707-BCE6-A7FE9C7A90CF}" type="pres">
      <dgm:prSet presAssocID="{305D9C36-2C31-4759-AF1D-CD924E97BFD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B404DC-3261-4F3D-9764-A1510A76A41C}" type="pres">
      <dgm:prSet presAssocID="{305D9C36-2C31-4759-AF1D-CD924E97BFD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3C7E37-5F2E-4339-BA75-58CB12D017C8}" type="pres">
      <dgm:prSet presAssocID="{305D9C36-2C31-4759-AF1D-CD924E97BFD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30C5F6-0AB6-45E7-9CF2-DC4BFA0197FE}" type="pres">
      <dgm:prSet presAssocID="{305D9C36-2C31-4759-AF1D-CD924E97BFD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31985C-9B77-4E87-9030-4582B99E295A}" type="presOf" srcId="{3E4E4744-0ABC-440E-9ACC-D840A9423F8E}" destId="{3C3C7E37-5F2E-4339-BA75-58CB12D017C8}" srcOrd="0" destOrd="0" presId="urn:microsoft.com/office/officeart/2005/8/layout/matrix3"/>
    <dgm:cxn modelId="{AECD015E-883E-4044-A3C8-EC51F5BF9ABC}" type="presOf" srcId="{EE60083D-E456-4971-94C9-C9011ABBBECB}" destId="{9D83CF84-1C68-4707-BCE6-A7FE9C7A90CF}" srcOrd="0" destOrd="0" presId="urn:microsoft.com/office/officeart/2005/8/layout/matrix3"/>
    <dgm:cxn modelId="{9B56294E-7F8A-4F66-BD64-BF18762649C2}" type="presOf" srcId="{C88E801E-2CE1-4270-8EDF-08940AFFC195}" destId="{EE30C5F6-0AB6-45E7-9CF2-DC4BFA0197FE}" srcOrd="0" destOrd="0" presId="urn:microsoft.com/office/officeart/2005/8/layout/matrix3"/>
    <dgm:cxn modelId="{4962E9A2-0F4D-4011-AB64-9DC022618D80}" srcId="{305D9C36-2C31-4759-AF1D-CD924E97BFD0}" destId="{EE60083D-E456-4971-94C9-C9011ABBBECB}" srcOrd="0" destOrd="0" parTransId="{13DC669D-841B-4807-AA1E-60B1D420A59A}" sibTransId="{02C3F6F1-69A1-4E70-BBA1-67EC2C3BEFA0}"/>
    <dgm:cxn modelId="{FFA72AA7-3E2D-4CB4-A322-33F64F88A012}" type="presOf" srcId="{A87AEB58-487F-4B51-9F1F-7955CA48DDBA}" destId="{5BB404DC-3261-4F3D-9764-A1510A76A41C}" srcOrd="0" destOrd="0" presId="urn:microsoft.com/office/officeart/2005/8/layout/matrix3"/>
    <dgm:cxn modelId="{843ADFAB-92BD-4804-B749-AE5AAAAB3B9E}" srcId="{305D9C36-2C31-4759-AF1D-CD924E97BFD0}" destId="{C88E801E-2CE1-4270-8EDF-08940AFFC195}" srcOrd="3" destOrd="0" parTransId="{BF736FB3-C16A-410F-A2E7-A96E12E097E9}" sibTransId="{5A3046A7-543F-44AA-9AEE-CD0569414B28}"/>
    <dgm:cxn modelId="{DCF69BD5-DC65-46E5-B205-1161092D3CCA}" type="presOf" srcId="{305D9C36-2C31-4759-AF1D-CD924E97BFD0}" destId="{0C233A5E-D1A4-45BC-8F18-CB8F1EE5F2BA}" srcOrd="0" destOrd="0" presId="urn:microsoft.com/office/officeart/2005/8/layout/matrix3"/>
    <dgm:cxn modelId="{9DCE8DDD-CAF0-478C-8661-F99F7908C997}" srcId="{305D9C36-2C31-4759-AF1D-CD924E97BFD0}" destId="{3E4E4744-0ABC-440E-9ACC-D840A9423F8E}" srcOrd="2" destOrd="0" parTransId="{23EEE174-4EFE-4D57-8FE2-12B0CBC3F2F5}" sibTransId="{D7130564-61F9-48E6-BA5C-DA99560592DC}"/>
    <dgm:cxn modelId="{0CA0B1F2-08ED-41DE-B4F4-7023F95CD4CC}" srcId="{305D9C36-2C31-4759-AF1D-CD924E97BFD0}" destId="{A87AEB58-487F-4B51-9F1F-7955CA48DDBA}" srcOrd="1" destOrd="0" parTransId="{67199F8C-E227-4B34-B3E7-9936F1926A75}" sibTransId="{08C8D90C-6D45-4429-AB19-62EE9963F20E}"/>
    <dgm:cxn modelId="{7A7F156A-DF5A-4F26-A14C-1D8455EA3E91}" type="presParOf" srcId="{0C233A5E-D1A4-45BC-8F18-CB8F1EE5F2BA}" destId="{EFD5FB23-E496-4858-B6ED-28CFC896A803}" srcOrd="0" destOrd="0" presId="urn:microsoft.com/office/officeart/2005/8/layout/matrix3"/>
    <dgm:cxn modelId="{63743FBF-8D6F-4CA7-95B0-CB085F56E483}" type="presParOf" srcId="{0C233A5E-D1A4-45BC-8F18-CB8F1EE5F2BA}" destId="{9D83CF84-1C68-4707-BCE6-A7FE9C7A90CF}" srcOrd="1" destOrd="0" presId="urn:microsoft.com/office/officeart/2005/8/layout/matrix3"/>
    <dgm:cxn modelId="{FD2090B8-3AB5-48DC-B61D-8FD7E86DAF75}" type="presParOf" srcId="{0C233A5E-D1A4-45BC-8F18-CB8F1EE5F2BA}" destId="{5BB404DC-3261-4F3D-9764-A1510A76A41C}" srcOrd="2" destOrd="0" presId="urn:microsoft.com/office/officeart/2005/8/layout/matrix3"/>
    <dgm:cxn modelId="{FA88CB8E-D7E6-4526-A0FD-79034D9549B0}" type="presParOf" srcId="{0C233A5E-D1A4-45BC-8F18-CB8F1EE5F2BA}" destId="{3C3C7E37-5F2E-4339-BA75-58CB12D017C8}" srcOrd="3" destOrd="0" presId="urn:microsoft.com/office/officeart/2005/8/layout/matrix3"/>
    <dgm:cxn modelId="{1B9162F3-7EC2-430B-9AAB-11B6871D5075}" type="presParOf" srcId="{0C233A5E-D1A4-45BC-8F18-CB8F1EE5F2BA}" destId="{EE30C5F6-0AB6-45E7-9CF2-DC4BFA0197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86D88B-C322-4A62-AD28-CD60B22ECB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1A04F4-B64E-450A-B0B6-46B3606B1547}">
      <dgm:prSet/>
      <dgm:spPr/>
      <dgm:t>
        <a:bodyPr/>
        <a:lstStyle/>
        <a:p>
          <a:r>
            <a:rPr lang="es-CL" noProof="0" dirty="0"/>
            <a:t>• Creciente interés en apps financieras</a:t>
          </a:r>
        </a:p>
      </dgm:t>
    </dgm:pt>
    <dgm:pt modelId="{EAFD55C0-2540-4E47-99B2-2DBD16284F65}" type="parTrans" cxnId="{EAB9A54D-A038-4C5C-A7EC-6418AF333A12}">
      <dgm:prSet/>
      <dgm:spPr/>
      <dgm:t>
        <a:bodyPr/>
        <a:lstStyle/>
        <a:p>
          <a:endParaRPr lang="en-US"/>
        </a:p>
      </dgm:t>
    </dgm:pt>
    <dgm:pt modelId="{41E47BF4-BD8A-40B6-AE21-8C49F9015872}" type="sibTrans" cxnId="{EAB9A54D-A038-4C5C-A7EC-6418AF333A12}">
      <dgm:prSet/>
      <dgm:spPr/>
      <dgm:t>
        <a:bodyPr/>
        <a:lstStyle/>
        <a:p>
          <a:endParaRPr lang="en-US"/>
        </a:p>
      </dgm:t>
    </dgm:pt>
    <dgm:pt modelId="{25F2677C-6223-4C91-9BC3-AE8F064E7250}">
      <dgm:prSet/>
      <dgm:spPr/>
      <dgm:t>
        <a:bodyPr/>
        <a:lstStyle/>
        <a:p>
          <a:r>
            <a:rPr lang="es-CL" noProof="0" dirty="0"/>
            <a:t>• +70% de usuarios gestiona dinero desde móvil</a:t>
          </a:r>
        </a:p>
      </dgm:t>
    </dgm:pt>
    <dgm:pt modelId="{7154C0BD-BBE2-436D-A879-B05860840393}" type="parTrans" cxnId="{ED5E4C80-3005-4F94-8C80-D0600F434339}">
      <dgm:prSet/>
      <dgm:spPr/>
      <dgm:t>
        <a:bodyPr/>
        <a:lstStyle/>
        <a:p>
          <a:endParaRPr lang="en-US"/>
        </a:p>
      </dgm:t>
    </dgm:pt>
    <dgm:pt modelId="{29F250F6-11A2-4E9C-86B2-BE5BE37203B6}" type="sibTrans" cxnId="{ED5E4C80-3005-4F94-8C80-D0600F434339}">
      <dgm:prSet/>
      <dgm:spPr/>
      <dgm:t>
        <a:bodyPr/>
        <a:lstStyle/>
        <a:p>
          <a:endParaRPr lang="en-US"/>
        </a:p>
      </dgm:t>
    </dgm:pt>
    <dgm:pt modelId="{E38DA723-BDF5-476A-8225-257D0FF5CC19}">
      <dgm:prSet/>
      <dgm:spPr/>
      <dgm:t>
        <a:bodyPr/>
        <a:lstStyle/>
        <a:p>
          <a:r>
            <a:rPr lang="es-CL" noProof="0" dirty="0"/>
            <a:t>• Gran oportunidad a nivel local y regional</a:t>
          </a:r>
        </a:p>
      </dgm:t>
    </dgm:pt>
    <dgm:pt modelId="{4A9ED1CE-A321-4B13-B883-8D5922331F8E}" type="parTrans" cxnId="{166C70F0-9A66-4555-9243-F4A88F3ECA66}">
      <dgm:prSet/>
      <dgm:spPr/>
      <dgm:t>
        <a:bodyPr/>
        <a:lstStyle/>
        <a:p>
          <a:endParaRPr lang="en-US"/>
        </a:p>
      </dgm:t>
    </dgm:pt>
    <dgm:pt modelId="{239630E7-243F-4801-AC20-F8A5376BC015}" type="sibTrans" cxnId="{166C70F0-9A66-4555-9243-F4A88F3ECA66}">
      <dgm:prSet/>
      <dgm:spPr/>
      <dgm:t>
        <a:bodyPr/>
        <a:lstStyle/>
        <a:p>
          <a:endParaRPr lang="en-US"/>
        </a:p>
      </dgm:t>
    </dgm:pt>
    <dgm:pt modelId="{F364BA4E-C51D-492F-BD90-E7D18DA681C9}" type="pres">
      <dgm:prSet presAssocID="{2A86D88B-C322-4A62-AD28-CD60B22ECB6E}" presName="root" presStyleCnt="0">
        <dgm:presLayoutVars>
          <dgm:dir/>
          <dgm:resizeHandles val="exact"/>
        </dgm:presLayoutVars>
      </dgm:prSet>
      <dgm:spPr/>
    </dgm:pt>
    <dgm:pt modelId="{7A1A5A86-21DA-4581-A498-DC592328A676}" type="pres">
      <dgm:prSet presAssocID="{BB1A04F4-B64E-450A-B0B6-46B3606B1547}" presName="compNode" presStyleCnt="0"/>
      <dgm:spPr/>
    </dgm:pt>
    <dgm:pt modelId="{87795213-1181-43D7-84E8-4945D1856935}" type="pres">
      <dgm:prSet presAssocID="{BB1A04F4-B64E-450A-B0B6-46B3606B1547}" presName="bgRect" presStyleLbl="bgShp" presStyleIdx="0" presStyleCnt="3"/>
      <dgm:spPr/>
    </dgm:pt>
    <dgm:pt modelId="{0894779C-419D-48BB-8D07-E3EE235D62BC}" type="pres">
      <dgm:prSet presAssocID="{BB1A04F4-B64E-450A-B0B6-46B3606B15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64CEBFB-DB81-4033-BFFE-58F65586AB6F}" type="pres">
      <dgm:prSet presAssocID="{BB1A04F4-B64E-450A-B0B6-46B3606B1547}" presName="spaceRect" presStyleCnt="0"/>
      <dgm:spPr/>
    </dgm:pt>
    <dgm:pt modelId="{F65E0FCF-FA14-426C-97C4-E6382FE9FB7E}" type="pres">
      <dgm:prSet presAssocID="{BB1A04F4-B64E-450A-B0B6-46B3606B1547}" presName="parTx" presStyleLbl="revTx" presStyleIdx="0" presStyleCnt="3">
        <dgm:presLayoutVars>
          <dgm:chMax val="0"/>
          <dgm:chPref val="0"/>
        </dgm:presLayoutVars>
      </dgm:prSet>
      <dgm:spPr/>
    </dgm:pt>
    <dgm:pt modelId="{CFA189F1-7708-4D8F-90D8-533EC6237C7A}" type="pres">
      <dgm:prSet presAssocID="{41E47BF4-BD8A-40B6-AE21-8C49F9015872}" presName="sibTrans" presStyleCnt="0"/>
      <dgm:spPr/>
    </dgm:pt>
    <dgm:pt modelId="{751ABAAB-C458-4494-9279-4636397B88A9}" type="pres">
      <dgm:prSet presAssocID="{25F2677C-6223-4C91-9BC3-AE8F064E7250}" presName="compNode" presStyleCnt="0"/>
      <dgm:spPr/>
    </dgm:pt>
    <dgm:pt modelId="{BD16C806-1FFD-4061-B4B4-F1497EA5AC00}" type="pres">
      <dgm:prSet presAssocID="{25F2677C-6223-4C91-9BC3-AE8F064E7250}" presName="bgRect" presStyleLbl="bgShp" presStyleIdx="1" presStyleCnt="3"/>
      <dgm:spPr/>
    </dgm:pt>
    <dgm:pt modelId="{B785F47C-7860-4AC2-9FC2-08896F19C7C8}" type="pres">
      <dgm:prSet presAssocID="{25F2677C-6223-4C91-9BC3-AE8F064E72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D20827B4-96BB-4D97-BE5E-D54D49A4DA91}" type="pres">
      <dgm:prSet presAssocID="{25F2677C-6223-4C91-9BC3-AE8F064E7250}" presName="spaceRect" presStyleCnt="0"/>
      <dgm:spPr/>
    </dgm:pt>
    <dgm:pt modelId="{836C5F9C-58EE-49A4-9435-B6EC42435D17}" type="pres">
      <dgm:prSet presAssocID="{25F2677C-6223-4C91-9BC3-AE8F064E7250}" presName="parTx" presStyleLbl="revTx" presStyleIdx="1" presStyleCnt="3">
        <dgm:presLayoutVars>
          <dgm:chMax val="0"/>
          <dgm:chPref val="0"/>
        </dgm:presLayoutVars>
      </dgm:prSet>
      <dgm:spPr/>
    </dgm:pt>
    <dgm:pt modelId="{009D41B9-8B71-4690-B0FE-0432D53F1568}" type="pres">
      <dgm:prSet presAssocID="{29F250F6-11A2-4E9C-86B2-BE5BE37203B6}" presName="sibTrans" presStyleCnt="0"/>
      <dgm:spPr/>
    </dgm:pt>
    <dgm:pt modelId="{AD0D9EA9-C391-4EAF-AF7B-1E8EC5D1762A}" type="pres">
      <dgm:prSet presAssocID="{E38DA723-BDF5-476A-8225-257D0FF5CC19}" presName="compNode" presStyleCnt="0"/>
      <dgm:spPr/>
    </dgm:pt>
    <dgm:pt modelId="{DCBDEF80-0DE4-4130-B3DC-089063DF5121}" type="pres">
      <dgm:prSet presAssocID="{E38DA723-BDF5-476A-8225-257D0FF5CC19}" presName="bgRect" presStyleLbl="bgShp" presStyleIdx="2" presStyleCnt="3"/>
      <dgm:spPr/>
    </dgm:pt>
    <dgm:pt modelId="{4F7E0B64-A1C8-4833-A0E5-02A9B0CE00AE}" type="pres">
      <dgm:prSet presAssocID="{E38DA723-BDF5-476A-8225-257D0FF5CC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1661D055-8D35-4AF6-B25E-2F0789ED8D73}" type="pres">
      <dgm:prSet presAssocID="{E38DA723-BDF5-476A-8225-257D0FF5CC19}" presName="spaceRect" presStyleCnt="0"/>
      <dgm:spPr/>
    </dgm:pt>
    <dgm:pt modelId="{F02C3AB7-749C-4AD0-BDDF-1C93C0349B24}" type="pres">
      <dgm:prSet presAssocID="{E38DA723-BDF5-476A-8225-257D0FF5CC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9AAE15-2C36-44B8-91F0-167C45A0D308}" type="presOf" srcId="{E38DA723-BDF5-476A-8225-257D0FF5CC19}" destId="{F02C3AB7-749C-4AD0-BDDF-1C93C0349B24}" srcOrd="0" destOrd="0" presId="urn:microsoft.com/office/officeart/2018/2/layout/IconVerticalSolidList"/>
    <dgm:cxn modelId="{EAB9A54D-A038-4C5C-A7EC-6418AF333A12}" srcId="{2A86D88B-C322-4A62-AD28-CD60B22ECB6E}" destId="{BB1A04F4-B64E-450A-B0B6-46B3606B1547}" srcOrd="0" destOrd="0" parTransId="{EAFD55C0-2540-4E47-99B2-2DBD16284F65}" sibTransId="{41E47BF4-BD8A-40B6-AE21-8C49F9015872}"/>
    <dgm:cxn modelId="{ED5E4C80-3005-4F94-8C80-D0600F434339}" srcId="{2A86D88B-C322-4A62-AD28-CD60B22ECB6E}" destId="{25F2677C-6223-4C91-9BC3-AE8F064E7250}" srcOrd="1" destOrd="0" parTransId="{7154C0BD-BBE2-436D-A879-B05860840393}" sibTransId="{29F250F6-11A2-4E9C-86B2-BE5BE37203B6}"/>
    <dgm:cxn modelId="{DF854AD0-178D-42C3-8BAD-2EB70BEB6DC0}" type="presOf" srcId="{BB1A04F4-B64E-450A-B0B6-46B3606B1547}" destId="{F65E0FCF-FA14-426C-97C4-E6382FE9FB7E}" srcOrd="0" destOrd="0" presId="urn:microsoft.com/office/officeart/2018/2/layout/IconVerticalSolidList"/>
    <dgm:cxn modelId="{75ABD7DC-CDB0-4AC6-880E-B7ADAFE2189C}" type="presOf" srcId="{2A86D88B-C322-4A62-AD28-CD60B22ECB6E}" destId="{F364BA4E-C51D-492F-BD90-E7D18DA681C9}" srcOrd="0" destOrd="0" presId="urn:microsoft.com/office/officeart/2018/2/layout/IconVerticalSolidList"/>
    <dgm:cxn modelId="{9D5AE8E6-8224-4B04-8E03-E0E3EA0FDF90}" type="presOf" srcId="{25F2677C-6223-4C91-9BC3-AE8F064E7250}" destId="{836C5F9C-58EE-49A4-9435-B6EC42435D17}" srcOrd="0" destOrd="0" presId="urn:microsoft.com/office/officeart/2018/2/layout/IconVerticalSolidList"/>
    <dgm:cxn modelId="{166C70F0-9A66-4555-9243-F4A88F3ECA66}" srcId="{2A86D88B-C322-4A62-AD28-CD60B22ECB6E}" destId="{E38DA723-BDF5-476A-8225-257D0FF5CC19}" srcOrd="2" destOrd="0" parTransId="{4A9ED1CE-A321-4B13-B883-8D5922331F8E}" sibTransId="{239630E7-243F-4801-AC20-F8A5376BC015}"/>
    <dgm:cxn modelId="{6977D1FD-8B2A-4713-8DA4-3FB79D8614F1}" type="presParOf" srcId="{F364BA4E-C51D-492F-BD90-E7D18DA681C9}" destId="{7A1A5A86-21DA-4581-A498-DC592328A676}" srcOrd="0" destOrd="0" presId="urn:microsoft.com/office/officeart/2018/2/layout/IconVerticalSolidList"/>
    <dgm:cxn modelId="{A0AE814A-95A2-4CD7-ABEC-6590D3285289}" type="presParOf" srcId="{7A1A5A86-21DA-4581-A498-DC592328A676}" destId="{87795213-1181-43D7-84E8-4945D1856935}" srcOrd="0" destOrd="0" presId="urn:microsoft.com/office/officeart/2018/2/layout/IconVerticalSolidList"/>
    <dgm:cxn modelId="{7FFD1F16-403F-471E-B0A2-57B24511BAF0}" type="presParOf" srcId="{7A1A5A86-21DA-4581-A498-DC592328A676}" destId="{0894779C-419D-48BB-8D07-E3EE235D62BC}" srcOrd="1" destOrd="0" presId="urn:microsoft.com/office/officeart/2018/2/layout/IconVerticalSolidList"/>
    <dgm:cxn modelId="{A62A8042-F424-411C-8E78-8EFB2FC9254B}" type="presParOf" srcId="{7A1A5A86-21DA-4581-A498-DC592328A676}" destId="{D64CEBFB-DB81-4033-BFFE-58F65586AB6F}" srcOrd="2" destOrd="0" presId="urn:microsoft.com/office/officeart/2018/2/layout/IconVerticalSolidList"/>
    <dgm:cxn modelId="{D8252BA7-BBCE-417F-9E08-CB6F26E2FF03}" type="presParOf" srcId="{7A1A5A86-21DA-4581-A498-DC592328A676}" destId="{F65E0FCF-FA14-426C-97C4-E6382FE9FB7E}" srcOrd="3" destOrd="0" presId="urn:microsoft.com/office/officeart/2018/2/layout/IconVerticalSolidList"/>
    <dgm:cxn modelId="{BB2CAFE5-4D6A-42A5-B3A5-8913E5B3A476}" type="presParOf" srcId="{F364BA4E-C51D-492F-BD90-E7D18DA681C9}" destId="{CFA189F1-7708-4D8F-90D8-533EC6237C7A}" srcOrd="1" destOrd="0" presId="urn:microsoft.com/office/officeart/2018/2/layout/IconVerticalSolidList"/>
    <dgm:cxn modelId="{AF3C87F3-7B63-46AB-BED2-2358EFFBF7A3}" type="presParOf" srcId="{F364BA4E-C51D-492F-BD90-E7D18DA681C9}" destId="{751ABAAB-C458-4494-9279-4636397B88A9}" srcOrd="2" destOrd="0" presId="urn:microsoft.com/office/officeart/2018/2/layout/IconVerticalSolidList"/>
    <dgm:cxn modelId="{E89F9E6C-769F-4A37-A893-4DA025AE92C7}" type="presParOf" srcId="{751ABAAB-C458-4494-9279-4636397B88A9}" destId="{BD16C806-1FFD-4061-B4B4-F1497EA5AC00}" srcOrd="0" destOrd="0" presId="urn:microsoft.com/office/officeart/2018/2/layout/IconVerticalSolidList"/>
    <dgm:cxn modelId="{D006F7BA-AA17-485A-9B88-3DABD223E538}" type="presParOf" srcId="{751ABAAB-C458-4494-9279-4636397B88A9}" destId="{B785F47C-7860-4AC2-9FC2-08896F19C7C8}" srcOrd="1" destOrd="0" presId="urn:microsoft.com/office/officeart/2018/2/layout/IconVerticalSolidList"/>
    <dgm:cxn modelId="{68DC5562-DFC1-4A4B-98D7-4003AB865302}" type="presParOf" srcId="{751ABAAB-C458-4494-9279-4636397B88A9}" destId="{D20827B4-96BB-4D97-BE5E-D54D49A4DA91}" srcOrd="2" destOrd="0" presId="urn:microsoft.com/office/officeart/2018/2/layout/IconVerticalSolidList"/>
    <dgm:cxn modelId="{58EBA57E-E886-44E8-BE78-29C4443ACDCD}" type="presParOf" srcId="{751ABAAB-C458-4494-9279-4636397B88A9}" destId="{836C5F9C-58EE-49A4-9435-B6EC42435D17}" srcOrd="3" destOrd="0" presId="urn:microsoft.com/office/officeart/2018/2/layout/IconVerticalSolidList"/>
    <dgm:cxn modelId="{71B51E72-7234-4FD1-A379-543B37899937}" type="presParOf" srcId="{F364BA4E-C51D-492F-BD90-E7D18DA681C9}" destId="{009D41B9-8B71-4690-B0FE-0432D53F1568}" srcOrd="3" destOrd="0" presId="urn:microsoft.com/office/officeart/2018/2/layout/IconVerticalSolidList"/>
    <dgm:cxn modelId="{BFD6FBDC-7F3C-4C25-8E0E-1F369C658C6E}" type="presParOf" srcId="{F364BA4E-C51D-492F-BD90-E7D18DA681C9}" destId="{AD0D9EA9-C391-4EAF-AF7B-1E8EC5D1762A}" srcOrd="4" destOrd="0" presId="urn:microsoft.com/office/officeart/2018/2/layout/IconVerticalSolidList"/>
    <dgm:cxn modelId="{36429B39-F80D-42E6-B8D6-8432890DC7DD}" type="presParOf" srcId="{AD0D9EA9-C391-4EAF-AF7B-1E8EC5D1762A}" destId="{DCBDEF80-0DE4-4130-B3DC-089063DF5121}" srcOrd="0" destOrd="0" presId="urn:microsoft.com/office/officeart/2018/2/layout/IconVerticalSolidList"/>
    <dgm:cxn modelId="{05B2CEB1-5404-414B-9E53-83784FC2E006}" type="presParOf" srcId="{AD0D9EA9-C391-4EAF-AF7B-1E8EC5D1762A}" destId="{4F7E0B64-A1C8-4833-A0E5-02A9B0CE00AE}" srcOrd="1" destOrd="0" presId="urn:microsoft.com/office/officeart/2018/2/layout/IconVerticalSolidList"/>
    <dgm:cxn modelId="{9AF5A698-B5EF-42BF-A08E-D942222D2D9C}" type="presParOf" srcId="{AD0D9EA9-C391-4EAF-AF7B-1E8EC5D1762A}" destId="{1661D055-8D35-4AF6-B25E-2F0789ED8D73}" srcOrd="2" destOrd="0" presId="urn:microsoft.com/office/officeart/2018/2/layout/IconVerticalSolidList"/>
    <dgm:cxn modelId="{EA4345DF-47C4-4BAD-9DDE-FFE28959B21C}" type="presParOf" srcId="{AD0D9EA9-C391-4EAF-AF7B-1E8EC5D1762A}" destId="{F02C3AB7-749C-4AD0-BDDF-1C93C0349B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BE655-7500-43A2-A53D-472AD36BC2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48DCC0-39FB-463F-98D7-8F6B78E8A2A6}">
      <dgm:prSet/>
      <dgm:spPr/>
      <dgm:t>
        <a:bodyPr/>
        <a:lstStyle/>
        <a:p>
          <a:pPr>
            <a:defRPr cap="all"/>
          </a:pPr>
          <a:r>
            <a:rPr lang="es-CL" noProof="0" dirty="0"/>
            <a:t>• Desarrollo de apps móviles</a:t>
          </a:r>
        </a:p>
      </dgm:t>
    </dgm:pt>
    <dgm:pt modelId="{13325BDB-4016-4262-948F-AD673591CDCB}" type="parTrans" cxnId="{CF92713A-B341-4B59-AE02-0E549560CBF9}">
      <dgm:prSet/>
      <dgm:spPr/>
      <dgm:t>
        <a:bodyPr/>
        <a:lstStyle/>
        <a:p>
          <a:endParaRPr lang="en-US"/>
        </a:p>
      </dgm:t>
    </dgm:pt>
    <dgm:pt modelId="{F5BC60AC-4A05-42C0-9271-AD88E2A88E07}" type="sibTrans" cxnId="{CF92713A-B341-4B59-AE02-0E549560CBF9}">
      <dgm:prSet/>
      <dgm:spPr/>
      <dgm:t>
        <a:bodyPr/>
        <a:lstStyle/>
        <a:p>
          <a:endParaRPr lang="en-US"/>
        </a:p>
      </dgm:t>
    </dgm:pt>
    <dgm:pt modelId="{579C387C-EDC4-4EC2-AA9B-1C2524B6D676}">
      <dgm:prSet/>
      <dgm:spPr/>
      <dgm:t>
        <a:bodyPr/>
        <a:lstStyle/>
        <a:p>
          <a:pPr>
            <a:defRPr cap="all"/>
          </a:pPr>
          <a:r>
            <a:rPr lang="es-CL" noProof="0" dirty="0"/>
            <a:t>• Diseño UX/UI</a:t>
          </a:r>
        </a:p>
      </dgm:t>
    </dgm:pt>
    <dgm:pt modelId="{3F4FA907-200F-455A-8B82-DBB32EC07FDA}" type="parTrans" cxnId="{03EEB3CF-43CA-4885-B974-BCE62F31CDF3}">
      <dgm:prSet/>
      <dgm:spPr/>
      <dgm:t>
        <a:bodyPr/>
        <a:lstStyle/>
        <a:p>
          <a:endParaRPr lang="en-US"/>
        </a:p>
      </dgm:t>
    </dgm:pt>
    <dgm:pt modelId="{04B92078-887A-4143-BD68-9DD63037C3C4}" type="sibTrans" cxnId="{03EEB3CF-43CA-4885-B974-BCE62F31CDF3}">
      <dgm:prSet/>
      <dgm:spPr/>
      <dgm:t>
        <a:bodyPr/>
        <a:lstStyle/>
        <a:p>
          <a:endParaRPr lang="en-US"/>
        </a:p>
      </dgm:t>
    </dgm:pt>
    <dgm:pt modelId="{D756786D-84B7-45F6-A2AD-9C764EADEC9D}">
      <dgm:prSet/>
      <dgm:spPr/>
      <dgm:t>
        <a:bodyPr/>
        <a:lstStyle/>
        <a:p>
          <a:pPr>
            <a:defRPr cap="all"/>
          </a:pPr>
          <a:r>
            <a:rPr lang="es-CL" noProof="0" dirty="0"/>
            <a:t>• Seguridad y privacidad de datos</a:t>
          </a:r>
        </a:p>
      </dgm:t>
    </dgm:pt>
    <dgm:pt modelId="{68C6DECC-ECEC-4C58-925C-BA9B565F866A}" type="parTrans" cxnId="{E21A3C90-D51F-4BE7-AA36-10E23F6108D9}">
      <dgm:prSet/>
      <dgm:spPr/>
      <dgm:t>
        <a:bodyPr/>
        <a:lstStyle/>
        <a:p>
          <a:endParaRPr lang="en-US"/>
        </a:p>
      </dgm:t>
    </dgm:pt>
    <dgm:pt modelId="{19E79A32-8DC1-4340-A7F7-253BF96410B7}" type="sibTrans" cxnId="{E21A3C90-D51F-4BE7-AA36-10E23F6108D9}">
      <dgm:prSet/>
      <dgm:spPr/>
      <dgm:t>
        <a:bodyPr/>
        <a:lstStyle/>
        <a:p>
          <a:endParaRPr lang="en-US"/>
        </a:p>
      </dgm:t>
    </dgm:pt>
    <dgm:pt modelId="{588518F0-6A0E-41C9-840A-806F362DECDB}" type="pres">
      <dgm:prSet presAssocID="{D32BE655-7500-43A2-A53D-472AD36BC20E}" presName="root" presStyleCnt="0">
        <dgm:presLayoutVars>
          <dgm:dir/>
          <dgm:resizeHandles val="exact"/>
        </dgm:presLayoutVars>
      </dgm:prSet>
      <dgm:spPr/>
    </dgm:pt>
    <dgm:pt modelId="{F7B085CB-286E-45F7-A006-1D1C332CF74D}" type="pres">
      <dgm:prSet presAssocID="{FB48DCC0-39FB-463F-98D7-8F6B78E8A2A6}" presName="compNode" presStyleCnt="0"/>
      <dgm:spPr/>
    </dgm:pt>
    <dgm:pt modelId="{4F14A0CE-67BF-4E09-BD1D-7EB05B5D9D4E}" type="pres">
      <dgm:prSet presAssocID="{FB48DCC0-39FB-463F-98D7-8F6B78E8A2A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F61BFC-F5B5-40AE-839C-1334881C6B7E}" type="pres">
      <dgm:prSet presAssocID="{FB48DCC0-39FB-463F-98D7-8F6B78E8A2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672F1C-7464-4BFD-825E-6541356E7AEB}" type="pres">
      <dgm:prSet presAssocID="{FB48DCC0-39FB-463F-98D7-8F6B78E8A2A6}" presName="spaceRect" presStyleCnt="0"/>
      <dgm:spPr/>
    </dgm:pt>
    <dgm:pt modelId="{409DC017-426A-4338-85D5-CA3823AE6A4F}" type="pres">
      <dgm:prSet presAssocID="{FB48DCC0-39FB-463F-98D7-8F6B78E8A2A6}" presName="textRect" presStyleLbl="revTx" presStyleIdx="0" presStyleCnt="3">
        <dgm:presLayoutVars>
          <dgm:chMax val="1"/>
          <dgm:chPref val="1"/>
        </dgm:presLayoutVars>
      </dgm:prSet>
      <dgm:spPr/>
    </dgm:pt>
    <dgm:pt modelId="{6838685B-17CC-4800-B352-0A017293E634}" type="pres">
      <dgm:prSet presAssocID="{F5BC60AC-4A05-42C0-9271-AD88E2A88E07}" presName="sibTrans" presStyleCnt="0"/>
      <dgm:spPr/>
    </dgm:pt>
    <dgm:pt modelId="{D420BD40-2DCE-4E5F-B88D-63A69E7CEBD5}" type="pres">
      <dgm:prSet presAssocID="{579C387C-EDC4-4EC2-AA9B-1C2524B6D676}" presName="compNode" presStyleCnt="0"/>
      <dgm:spPr/>
    </dgm:pt>
    <dgm:pt modelId="{AECDDEC8-4ABB-42E3-8EBA-8845782A4828}" type="pres">
      <dgm:prSet presAssocID="{579C387C-EDC4-4EC2-AA9B-1C2524B6D67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7FF340-587A-417E-9222-3CF2DA527816}" type="pres">
      <dgm:prSet presAssocID="{579C387C-EDC4-4EC2-AA9B-1C2524B6D6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40FC1B-53A5-45BB-9E88-C2866C26B45E}" type="pres">
      <dgm:prSet presAssocID="{579C387C-EDC4-4EC2-AA9B-1C2524B6D676}" presName="spaceRect" presStyleCnt="0"/>
      <dgm:spPr/>
    </dgm:pt>
    <dgm:pt modelId="{79EC7688-97E9-4A87-B885-514573797BF8}" type="pres">
      <dgm:prSet presAssocID="{579C387C-EDC4-4EC2-AA9B-1C2524B6D676}" presName="textRect" presStyleLbl="revTx" presStyleIdx="1" presStyleCnt="3">
        <dgm:presLayoutVars>
          <dgm:chMax val="1"/>
          <dgm:chPref val="1"/>
        </dgm:presLayoutVars>
      </dgm:prSet>
      <dgm:spPr/>
    </dgm:pt>
    <dgm:pt modelId="{8CD09BAF-D1FE-4B93-A770-87AECE60FEFE}" type="pres">
      <dgm:prSet presAssocID="{04B92078-887A-4143-BD68-9DD63037C3C4}" presName="sibTrans" presStyleCnt="0"/>
      <dgm:spPr/>
    </dgm:pt>
    <dgm:pt modelId="{29DF7911-B3EA-4AEF-AE2C-0CEF1BC22E88}" type="pres">
      <dgm:prSet presAssocID="{D756786D-84B7-45F6-A2AD-9C764EADEC9D}" presName="compNode" presStyleCnt="0"/>
      <dgm:spPr/>
    </dgm:pt>
    <dgm:pt modelId="{22B5B390-7864-4EFC-8BBE-2D96AFE09D51}" type="pres">
      <dgm:prSet presAssocID="{D756786D-84B7-45F6-A2AD-9C764EADEC9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F6239B2-D483-45B7-B00D-F189A93390A8}" type="pres">
      <dgm:prSet presAssocID="{D756786D-84B7-45F6-A2AD-9C764EADEC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EEC4E9C9-70EE-4F95-8259-59FD0FC07589}" type="pres">
      <dgm:prSet presAssocID="{D756786D-84B7-45F6-A2AD-9C764EADEC9D}" presName="spaceRect" presStyleCnt="0"/>
      <dgm:spPr/>
    </dgm:pt>
    <dgm:pt modelId="{EF8A6F5E-3C64-43C7-9657-D9B66B321D13}" type="pres">
      <dgm:prSet presAssocID="{D756786D-84B7-45F6-A2AD-9C764EADEC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50C026-EEE4-4346-826F-9EB00F7FFDA9}" type="presOf" srcId="{D32BE655-7500-43A2-A53D-472AD36BC20E}" destId="{588518F0-6A0E-41C9-840A-806F362DECDB}" srcOrd="0" destOrd="0" presId="urn:microsoft.com/office/officeart/2018/5/layout/IconLeafLabelList"/>
    <dgm:cxn modelId="{28C23E2D-543A-4AAC-B11F-79DA6E9DD375}" type="presOf" srcId="{579C387C-EDC4-4EC2-AA9B-1C2524B6D676}" destId="{79EC7688-97E9-4A87-B885-514573797BF8}" srcOrd="0" destOrd="0" presId="urn:microsoft.com/office/officeart/2018/5/layout/IconLeafLabelList"/>
    <dgm:cxn modelId="{155B6E31-0CED-444C-90A9-323CA1E1AC4F}" type="presOf" srcId="{FB48DCC0-39FB-463F-98D7-8F6B78E8A2A6}" destId="{409DC017-426A-4338-85D5-CA3823AE6A4F}" srcOrd="0" destOrd="0" presId="urn:microsoft.com/office/officeart/2018/5/layout/IconLeafLabelList"/>
    <dgm:cxn modelId="{CF92713A-B341-4B59-AE02-0E549560CBF9}" srcId="{D32BE655-7500-43A2-A53D-472AD36BC20E}" destId="{FB48DCC0-39FB-463F-98D7-8F6B78E8A2A6}" srcOrd="0" destOrd="0" parTransId="{13325BDB-4016-4262-948F-AD673591CDCB}" sibTransId="{F5BC60AC-4A05-42C0-9271-AD88E2A88E07}"/>
    <dgm:cxn modelId="{E21A3C90-D51F-4BE7-AA36-10E23F6108D9}" srcId="{D32BE655-7500-43A2-A53D-472AD36BC20E}" destId="{D756786D-84B7-45F6-A2AD-9C764EADEC9D}" srcOrd="2" destOrd="0" parTransId="{68C6DECC-ECEC-4C58-925C-BA9B565F866A}" sibTransId="{19E79A32-8DC1-4340-A7F7-253BF96410B7}"/>
    <dgm:cxn modelId="{9FA394B3-46D4-4DB1-93F9-A948C0E9A202}" type="presOf" srcId="{D756786D-84B7-45F6-A2AD-9C764EADEC9D}" destId="{EF8A6F5E-3C64-43C7-9657-D9B66B321D13}" srcOrd="0" destOrd="0" presId="urn:microsoft.com/office/officeart/2018/5/layout/IconLeafLabelList"/>
    <dgm:cxn modelId="{03EEB3CF-43CA-4885-B974-BCE62F31CDF3}" srcId="{D32BE655-7500-43A2-A53D-472AD36BC20E}" destId="{579C387C-EDC4-4EC2-AA9B-1C2524B6D676}" srcOrd="1" destOrd="0" parTransId="{3F4FA907-200F-455A-8B82-DBB32EC07FDA}" sibTransId="{04B92078-887A-4143-BD68-9DD63037C3C4}"/>
    <dgm:cxn modelId="{3B43B17E-77FE-4213-93E9-5537E78E9914}" type="presParOf" srcId="{588518F0-6A0E-41C9-840A-806F362DECDB}" destId="{F7B085CB-286E-45F7-A006-1D1C332CF74D}" srcOrd="0" destOrd="0" presId="urn:microsoft.com/office/officeart/2018/5/layout/IconLeafLabelList"/>
    <dgm:cxn modelId="{B5673AAB-8ED3-4BA8-A52F-A13B9F2EE5D7}" type="presParOf" srcId="{F7B085CB-286E-45F7-A006-1D1C332CF74D}" destId="{4F14A0CE-67BF-4E09-BD1D-7EB05B5D9D4E}" srcOrd="0" destOrd="0" presId="urn:microsoft.com/office/officeart/2018/5/layout/IconLeafLabelList"/>
    <dgm:cxn modelId="{0CAE4827-2C77-4267-953C-806AF50FD565}" type="presParOf" srcId="{F7B085CB-286E-45F7-A006-1D1C332CF74D}" destId="{61F61BFC-F5B5-40AE-839C-1334881C6B7E}" srcOrd="1" destOrd="0" presId="urn:microsoft.com/office/officeart/2018/5/layout/IconLeafLabelList"/>
    <dgm:cxn modelId="{4705B0B8-3C72-44C8-B742-839446518DC2}" type="presParOf" srcId="{F7B085CB-286E-45F7-A006-1D1C332CF74D}" destId="{6D672F1C-7464-4BFD-825E-6541356E7AEB}" srcOrd="2" destOrd="0" presId="urn:microsoft.com/office/officeart/2018/5/layout/IconLeafLabelList"/>
    <dgm:cxn modelId="{34FE26C3-0FF0-440C-B55A-0AE7ECEAEC8C}" type="presParOf" srcId="{F7B085CB-286E-45F7-A006-1D1C332CF74D}" destId="{409DC017-426A-4338-85D5-CA3823AE6A4F}" srcOrd="3" destOrd="0" presId="urn:microsoft.com/office/officeart/2018/5/layout/IconLeafLabelList"/>
    <dgm:cxn modelId="{7675FE4B-48B5-4048-9497-27005E0736B1}" type="presParOf" srcId="{588518F0-6A0E-41C9-840A-806F362DECDB}" destId="{6838685B-17CC-4800-B352-0A017293E634}" srcOrd="1" destOrd="0" presId="urn:microsoft.com/office/officeart/2018/5/layout/IconLeafLabelList"/>
    <dgm:cxn modelId="{3EBB247A-B1C4-47D4-8BE8-FC5610123DC1}" type="presParOf" srcId="{588518F0-6A0E-41C9-840A-806F362DECDB}" destId="{D420BD40-2DCE-4E5F-B88D-63A69E7CEBD5}" srcOrd="2" destOrd="0" presId="urn:microsoft.com/office/officeart/2018/5/layout/IconLeafLabelList"/>
    <dgm:cxn modelId="{86ED1A26-1408-4B6A-B619-4B4DA1F57D28}" type="presParOf" srcId="{D420BD40-2DCE-4E5F-B88D-63A69E7CEBD5}" destId="{AECDDEC8-4ABB-42E3-8EBA-8845782A4828}" srcOrd="0" destOrd="0" presId="urn:microsoft.com/office/officeart/2018/5/layout/IconLeafLabelList"/>
    <dgm:cxn modelId="{64873E1C-3D38-4B7F-8274-D141467289EA}" type="presParOf" srcId="{D420BD40-2DCE-4E5F-B88D-63A69E7CEBD5}" destId="{6B7FF340-587A-417E-9222-3CF2DA527816}" srcOrd="1" destOrd="0" presId="urn:microsoft.com/office/officeart/2018/5/layout/IconLeafLabelList"/>
    <dgm:cxn modelId="{DDD52C8C-8822-43B8-8687-602D5364B5DE}" type="presParOf" srcId="{D420BD40-2DCE-4E5F-B88D-63A69E7CEBD5}" destId="{4340FC1B-53A5-45BB-9E88-C2866C26B45E}" srcOrd="2" destOrd="0" presId="urn:microsoft.com/office/officeart/2018/5/layout/IconLeafLabelList"/>
    <dgm:cxn modelId="{C64CF085-3E3E-495F-99DB-13B5CBCD21D6}" type="presParOf" srcId="{D420BD40-2DCE-4E5F-B88D-63A69E7CEBD5}" destId="{79EC7688-97E9-4A87-B885-514573797BF8}" srcOrd="3" destOrd="0" presId="urn:microsoft.com/office/officeart/2018/5/layout/IconLeafLabelList"/>
    <dgm:cxn modelId="{B832F94F-C090-4045-BEE9-C98EF582B5BE}" type="presParOf" srcId="{588518F0-6A0E-41C9-840A-806F362DECDB}" destId="{8CD09BAF-D1FE-4B93-A770-87AECE60FEFE}" srcOrd="3" destOrd="0" presId="urn:microsoft.com/office/officeart/2018/5/layout/IconLeafLabelList"/>
    <dgm:cxn modelId="{B1A0CA37-7B96-4218-9EF5-519E1C8DF0E9}" type="presParOf" srcId="{588518F0-6A0E-41C9-840A-806F362DECDB}" destId="{29DF7911-B3EA-4AEF-AE2C-0CEF1BC22E88}" srcOrd="4" destOrd="0" presId="urn:microsoft.com/office/officeart/2018/5/layout/IconLeafLabelList"/>
    <dgm:cxn modelId="{61D97623-7E07-4794-9007-B040699302EF}" type="presParOf" srcId="{29DF7911-B3EA-4AEF-AE2C-0CEF1BC22E88}" destId="{22B5B390-7864-4EFC-8BBE-2D96AFE09D51}" srcOrd="0" destOrd="0" presId="urn:microsoft.com/office/officeart/2018/5/layout/IconLeafLabelList"/>
    <dgm:cxn modelId="{44FBCC1B-98DE-4E85-BE82-8C1FA115F187}" type="presParOf" srcId="{29DF7911-B3EA-4AEF-AE2C-0CEF1BC22E88}" destId="{1F6239B2-D483-45B7-B00D-F189A93390A8}" srcOrd="1" destOrd="0" presId="urn:microsoft.com/office/officeart/2018/5/layout/IconLeafLabelList"/>
    <dgm:cxn modelId="{CAB4D9AF-D97C-4A66-8678-8C80DFDF959D}" type="presParOf" srcId="{29DF7911-B3EA-4AEF-AE2C-0CEF1BC22E88}" destId="{EEC4E9C9-70EE-4F95-8259-59FD0FC07589}" srcOrd="2" destOrd="0" presId="urn:microsoft.com/office/officeart/2018/5/layout/IconLeafLabelList"/>
    <dgm:cxn modelId="{FE9C76B1-AE76-4DA5-A74D-8448CEDDF2C1}" type="presParOf" srcId="{29DF7911-B3EA-4AEF-AE2C-0CEF1BC22E88}" destId="{EF8A6F5E-3C64-43C7-9657-D9B66B321D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DE6901-2763-4CD0-9A60-9ED26FE206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877EC9-D84B-4B1D-8FDA-E0ED4BAA8B1E}">
      <dgm:prSet/>
      <dgm:spPr/>
      <dgm:t>
        <a:bodyPr/>
        <a:lstStyle/>
        <a:p>
          <a:r>
            <a:rPr lang="es-CL" noProof="0" dirty="0"/>
            <a:t>Se utilizará SCRUM:</a:t>
          </a:r>
        </a:p>
      </dgm:t>
    </dgm:pt>
    <dgm:pt modelId="{21E0C61F-979C-40B2-9127-87DB38686F79}" type="parTrans" cxnId="{D4894237-58E4-44F6-B854-55B3596C6133}">
      <dgm:prSet/>
      <dgm:spPr/>
      <dgm:t>
        <a:bodyPr/>
        <a:lstStyle/>
        <a:p>
          <a:endParaRPr lang="en-US"/>
        </a:p>
      </dgm:t>
    </dgm:pt>
    <dgm:pt modelId="{F6EA8A52-A5B8-408B-BD60-DDF34DC7283D}" type="sibTrans" cxnId="{D4894237-58E4-44F6-B854-55B3596C6133}">
      <dgm:prSet/>
      <dgm:spPr/>
      <dgm:t>
        <a:bodyPr/>
        <a:lstStyle/>
        <a:p>
          <a:endParaRPr lang="en-US"/>
        </a:p>
      </dgm:t>
    </dgm:pt>
    <dgm:pt modelId="{CBA0A053-60BC-49D7-BC4A-936AA65FF3AB}">
      <dgm:prSet/>
      <dgm:spPr/>
      <dgm:t>
        <a:bodyPr/>
        <a:lstStyle/>
        <a:p>
          <a:r>
            <a:rPr lang="es-CL" noProof="0" dirty="0"/>
            <a:t>• Reuniones semanales</a:t>
          </a:r>
        </a:p>
      </dgm:t>
    </dgm:pt>
    <dgm:pt modelId="{3EA98252-4FDF-4E6A-B496-DD15229832D9}" type="parTrans" cxnId="{B2C04D23-0808-4855-803C-1E1891556E3F}">
      <dgm:prSet/>
      <dgm:spPr/>
      <dgm:t>
        <a:bodyPr/>
        <a:lstStyle/>
        <a:p>
          <a:endParaRPr lang="en-US"/>
        </a:p>
      </dgm:t>
    </dgm:pt>
    <dgm:pt modelId="{E9B50F2A-78CB-4F77-9BC6-27940BEB6D79}" type="sibTrans" cxnId="{B2C04D23-0808-4855-803C-1E1891556E3F}">
      <dgm:prSet/>
      <dgm:spPr/>
      <dgm:t>
        <a:bodyPr/>
        <a:lstStyle/>
        <a:p>
          <a:endParaRPr lang="en-US"/>
        </a:p>
      </dgm:t>
    </dgm:pt>
    <dgm:pt modelId="{D252468D-4A79-49D3-B7AA-7ABE824206CC}">
      <dgm:prSet/>
      <dgm:spPr/>
      <dgm:t>
        <a:bodyPr/>
        <a:lstStyle/>
        <a:p>
          <a:r>
            <a:rPr lang="es-CL" noProof="0" dirty="0"/>
            <a:t>• Entregas parciales</a:t>
          </a:r>
        </a:p>
      </dgm:t>
    </dgm:pt>
    <dgm:pt modelId="{38E5F122-E6EB-43B4-B2DA-394E30C02DF6}" type="parTrans" cxnId="{40784559-C574-4255-BF1C-5566F316F392}">
      <dgm:prSet/>
      <dgm:spPr/>
      <dgm:t>
        <a:bodyPr/>
        <a:lstStyle/>
        <a:p>
          <a:endParaRPr lang="en-US"/>
        </a:p>
      </dgm:t>
    </dgm:pt>
    <dgm:pt modelId="{91405056-9ED8-48C1-9ED7-647900E0DCAB}" type="sibTrans" cxnId="{40784559-C574-4255-BF1C-5566F316F392}">
      <dgm:prSet/>
      <dgm:spPr/>
      <dgm:t>
        <a:bodyPr/>
        <a:lstStyle/>
        <a:p>
          <a:endParaRPr lang="en-US"/>
        </a:p>
      </dgm:t>
    </dgm:pt>
    <dgm:pt modelId="{A5BF0ED6-D288-44B0-B5A9-4C1101B9AF96}">
      <dgm:prSet/>
      <dgm:spPr/>
      <dgm:t>
        <a:bodyPr/>
        <a:lstStyle/>
        <a:p>
          <a:r>
            <a:rPr lang="es-CL" noProof="0" dirty="0"/>
            <a:t>• Priorización de funcionalidades básicas</a:t>
          </a:r>
        </a:p>
      </dgm:t>
    </dgm:pt>
    <dgm:pt modelId="{561A5BC6-97FB-4944-AE4E-E676F3665628}" type="parTrans" cxnId="{65C7A96A-CCC5-4E9A-9402-0C96C3F6EF0B}">
      <dgm:prSet/>
      <dgm:spPr/>
      <dgm:t>
        <a:bodyPr/>
        <a:lstStyle/>
        <a:p>
          <a:endParaRPr lang="en-US"/>
        </a:p>
      </dgm:t>
    </dgm:pt>
    <dgm:pt modelId="{1170113E-E290-4797-9C65-F64FC16F3583}" type="sibTrans" cxnId="{65C7A96A-CCC5-4E9A-9402-0C96C3F6EF0B}">
      <dgm:prSet/>
      <dgm:spPr/>
      <dgm:t>
        <a:bodyPr/>
        <a:lstStyle/>
        <a:p>
          <a:endParaRPr lang="en-US"/>
        </a:p>
      </dgm:t>
    </dgm:pt>
    <dgm:pt modelId="{4B08B68A-48F3-47BF-9B8F-99A0257651AB}" type="pres">
      <dgm:prSet presAssocID="{AADE6901-2763-4CD0-9A60-9ED26FE2066A}" presName="root" presStyleCnt="0">
        <dgm:presLayoutVars>
          <dgm:dir/>
          <dgm:resizeHandles val="exact"/>
        </dgm:presLayoutVars>
      </dgm:prSet>
      <dgm:spPr/>
    </dgm:pt>
    <dgm:pt modelId="{A7E5F3D7-56B8-4E8C-90AB-3BD258323BC0}" type="pres">
      <dgm:prSet presAssocID="{1D877EC9-D84B-4B1D-8FDA-E0ED4BAA8B1E}" presName="compNode" presStyleCnt="0"/>
      <dgm:spPr/>
    </dgm:pt>
    <dgm:pt modelId="{FA939AE8-D745-4A8B-927A-15A5557AB6CF}" type="pres">
      <dgm:prSet presAssocID="{1D877EC9-D84B-4B1D-8FDA-E0ED4BAA8B1E}" presName="bgRect" presStyleLbl="bgShp" presStyleIdx="0" presStyleCnt="4"/>
      <dgm:spPr/>
    </dgm:pt>
    <dgm:pt modelId="{28955697-74D3-48D9-BC16-443A4B20CB68}" type="pres">
      <dgm:prSet presAssocID="{1D877EC9-D84B-4B1D-8FDA-E0ED4BAA8B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71CAC017-5761-443D-8EEE-B7DADA50FE0E}" type="pres">
      <dgm:prSet presAssocID="{1D877EC9-D84B-4B1D-8FDA-E0ED4BAA8B1E}" presName="spaceRect" presStyleCnt="0"/>
      <dgm:spPr/>
    </dgm:pt>
    <dgm:pt modelId="{6A6825F8-15F8-46B0-B525-EDDF4B37015E}" type="pres">
      <dgm:prSet presAssocID="{1D877EC9-D84B-4B1D-8FDA-E0ED4BAA8B1E}" presName="parTx" presStyleLbl="revTx" presStyleIdx="0" presStyleCnt="4">
        <dgm:presLayoutVars>
          <dgm:chMax val="0"/>
          <dgm:chPref val="0"/>
        </dgm:presLayoutVars>
      </dgm:prSet>
      <dgm:spPr/>
    </dgm:pt>
    <dgm:pt modelId="{DA095BA9-D93C-4CD2-9DB2-74CC111C1BB9}" type="pres">
      <dgm:prSet presAssocID="{F6EA8A52-A5B8-408B-BD60-DDF34DC7283D}" presName="sibTrans" presStyleCnt="0"/>
      <dgm:spPr/>
    </dgm:pt>
    <dgm:pt modelId="{F437F589-1005-4DF1-BF09-63487536FEA2}" type="pres">
      <dgm:prSet presAssocID="{CBA0A053-60BC-49D7-BC4A-936AA65FF3AB}" presName="compNode" presStyleCnt="0"/>
      <dgm:spPr/>
    </dgm:pt>
    <dgm:pt modelId="{E69A316A-3100-4277-900D-09FF522FA2AD}" type="pres">
      <dgm:prSet presAssocID="{CBA0A053-60BC-49D7-BC4A-936AA65FF3AB}" presName="bgRect" presStyleLbl="bgShp" presStyleIdx="1" presStyleCnt="4"/>
      <dgm:spPr/>
    </dgm:pt>
    <dgm:pt modelId="{2DE4A664-54F0-4D24-96F4-A8B5839847BD}" type="pres">
      <dgm:prSet presAssocID="{CBA0A053-60BC-49D7-BC4A-936AA65FF3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5CD6ADA0-9024-4273-9096-7C01F18D16F7}" type="pres">
      <dgm:prSet presAssocID="{CBA0A053-60BC-49D7-BC4A-936AA65FF3AB}" presName="spaceRect" presStyleCnt="0"/>
      <dgm:spPr/>
    </dgm:pt>
    <dgm:pt modelId="{7F3037FA-8599-4FCF-8A3D-93264C61D094}" type="pres">
      <dgm:prSet presAssocID="{CBA0A053-60BC-49D7-BC4A-936AA65FF3AB}" presName="parTx" presStyleLbl="revTx" presStyleIdx="1" presStyleCnt="4">
        <dgm:presLayoutVars>
          <dgm:chMax val="0"/>
          <dgm:chPref val="0"/>
        </dgm:presLayoutVars>
      </dgm:prSet>
      <dgm:spPr/>
    </dgm:pt>
    <dgm:pt modelId="{B5EBC4B3-97FD-4AA0-835C-99CA3D3E75ED}" type="pres">
      <dgm:prSet presAssocID="{E9B50F2A-78CB-4F77-9BC6-27940BEB6D79}" presName="sibTrans" presStyleCnt="0"/>
      <dgm:spPr/>
    </dgm:pt>
    <dgm:pt modelId="{B274F3CB-87DD-46CE-AF39-1812ADBD9EDD}" type="pres">
      <dgm:prSet presAssocID="{D252468D-4A79-49D3-B7AA-7ABE824206CC}" presName="compNode" presStyleCnt="0"/>
      <dgm:spPr/>
    </dgm:pt>
    <dgm:pt modelId="{3218D688-5AA3-4E8E-A385-0480B675D5CF}" type="pres">
      <dgm:prSet presAssocID="{D252468D-4A79-49D3-B7AA-7ABE824206CC}" presName="bgRect" presStyleLbl="bgShp" presStyleIdx="2" presStyleCnt="4"/>
      <dgm:spPr/>
    </dgm:pt>
    <dgm:pt modelId="{E8190C0C-7761-4332-AA75-B519D73A1637}" type="pres">
      <dgm:prSet presAssocID="{D252468D-4A79-49D3-B7AA-7ABE824206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AFE74CCF-C54E-4DDC-A7EA-1907C34A0994}" type="pres">
      <dgm:prSet presAssocID="{D252468D-4A79-49D3-B7AA-7ABE824206CC}" presName="spaceRect" presStyleCnt="0"/>
      <dgm:spPr/>
    </dgm:pt>
    <dgm:pt modelId="{2C32EAD4-BE37-4575-86AF-6428E3E5BE2D}" type="pres">
      <dgm:prSet presAssocID="{D252468D-4A79-49D3-B7AA-7ABE824206CC}" presName="parTx" presStyleLbl="revTx" presStyleIdx="2" presStyleCnt="4">
        <dgm:presLayoutVars>
          <dgm:chMax val="0"/>
          <dgm:chPref val="0"/>
        </dgm:presLayoutVars>
      </dgm:prSet>
      <dgm:spPr/>
    </dgm:pt>
    <dgm:pt modelId="{45012B45-EC99-40C1-9BED-485BBAA18EA4}" type="pres">
      <dgm:prSet presAssocID="{91405056-9ED8-48C1-9ED7-647900E0DCAB}" presName="sibTrans" presStyleCnt="0"/>
      <dgm:spPr/>
    </dgm:pt>
    <dgm:pt modelId="{BE9FE13A-8AAD-4814-AFA3-5AAC0262A203}" type="pres">
      <dgm:prSet presAssocID="{A5BF0ED6-D288-44B0-B5A9-4C1101B9AF96}" presName="compNode" presStyleCnt="0"/>
      <dgm:spPr/>
    </dgm:pt>
    <dgm:pt modelId="{00636823-EFAC-44EA-86E2-6EE7265DA838}" type="pres">
      <dgm:prSet presAssocID="{A5BF0ED6-D288-44B0-B5A9-4C1101B9AF96}" presName="bgRect" presStyleLbl="bgShp" presStyleIdx="3" presStyleCnt="4"/>
      <dgm:spPr/>
    </dgm:pt>
    <dgm:pt modelId="{8FA2A95D-9490-4A26-8A17-CFE48E435DF3}" type="pres">
      <dgm:prSet presAssocID="{A5BF0ED6-D288-44B0-B5A9-4C1101B9AF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1D470F58-BD87-4023-8A3C-BAB1E39B2E92}" type="pres">
      <dgm:prSet presAssocID="{A5BF0ED6-D288-44B0-B5A9-4C1101B9AF96}" presName="spaceRect" presStyleCnt="0"/>
      <dgm:spPr/>
    </dgm:pt>
    <dgm:pt modelId="{38207D30-49C8-4055-9E8D-51D03036A7C1}" type="pres">
      <dgm:prSet presAssocID="{A5BF0ED6-D288-44B0-B5A9-4C1101B9AF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7DD31D-C00A-41AD-9685-5A935E338363}" type="presOf" srcId="{A5BF0ED6-D288-44B0-B5A9-4C1101B9AF96}" destId="{38207D30-49C8-4055-9E8D-51D03036A7C1}" srcOrd="0" destOrd="0" presId="urn:microsoft.com/office/officeart/2018/2/layout/IconVerticalSolidList"/>
    <dgm:cxn modelId="{B2C04D23-0808-4855-803C-1E1891556E3F}" srcId="{AADE6901-2763-4CD0-9A60-9ED26FE2066A}" destId="{CBA0A053-60BC-49D7-BC4A-936AA65FF3AB}" srcOrd="1" destOrd="0" parTransId="{3EA98252-4FDF-4E6A-B496-DD15229832D9}" sibTransId="{E9B50F2A-78CB-4F77-9BC6-27940BEB6D79}"/>
    <dgm:cxn modelId="{D4894237-58E4-44F6-B854-55B3596C6133}" srcId="{AADE6901-2763-4CD0-9A60-9ED26FE2066A}" destId="{1D877EC9-D84B-4B1D-8FDA-E0ED4BAA8B1E}" srcOrd="0" destOrd="0" parTransId="{21E0C61F-979C-40B2-9127-87DB38686F79}" sibTransId="{F6EA8A52-A5B8-408B-BD60-DDF34DC7283D}"/>
    <dgm:cxn modelId="{6D04EA38-3892-4E93-AFAF-A5287F32FFF3}" type="presOf" srcId="{AADE6901-2763-4CD0-9A60-9ED26FE2066A}" destId="{4B08B68A-48F3-47BF-9B8F-99A0257651AB}" srcOrd="0" destOrd="0" presId="urn:microsoft.com/office/officeart/2018/2/layout/IconVerticalSolidList"/>
    <dgm:cxn modelId="{54FFFC48-4A28-4F35-A0DD-D42D30935B03}" type="presOf" srcId="{CBA0A053-60BC-49D7-BC4A-936AA65FF3AB}" destId="{7F3037FA-8599-4FCF-8A3D-93264C61D094}" srcOrd="0" destOrd="0" presId="urn:microsoft.com/office/officeart/2018/2/layout/IconVerticalSolidList"/>
    <dgm:cxn modelId="{65C7A96A-CCC5-4E9A-9402-0C96C3F6EF0B}" srcId="{AADE6901-2763-4CD0-9A60-9ED26FE2066A}" destId="{A5BF0ED6-D288-44B0-B5A9-4C1101B9AF96}" srcOrd="3" destOrd="0" parTransId="{561A5BC6-97FB-4944-AE4E-E676F3665628}" sibTransId="{1170113E-E290-4797-9C65-F64FC16F3583}"/>
    <dgm:cxn modelId="{40784559-C574-4255-BF1C-5566F316F392}" srcId="{AADE6901-2763-4CD0-9A60-9ED26FE2066A}" destId="{D252468D-4A79-49D3-B7AA-7ABE824206CC}" srcOrd="2" destOrd="0" parTransId="{38E5F122-E6EB-43B4-B2DA-394E30C02DF6}" sibTransId="{91405056-9ED8-48C1-9ED7-647900E0DCAB}"/>
    <dgm:cxn modelId="{724F9BD4-5FA1-40B4-80B3-C21A47A73226}" type="presOf" srcId="{D252468D-4A79-49D3-B7AA-7ABE824206CC}" destId="{2C32EAD4-BE37-4575-86AF-6428E3E5BE2D}" srcOrd="0" destOrd="0" presId="urn:microsoft.com/office/officeart/2018/2/layout/IconVerticalSolidList"/>
    <dgm:cxn modelId="{2CA293FE-131D-4845-BB72-A3C47C643902}" type="presOf" srcId="{1D877EC9-D84B-4B1D-8FDA-E0ED4BAA8B1E}" destId="{6A6825F8-15F8-46B0-B525-EDDF4B37015E}" srcOrd="0" destOrd="0" presId="urn:microsoft.com/office/officeart/2018/2/layout/IconVerticalSolidList"/>
    <dgm:cxn modelId="{EB430DD4-C497-41AB-A48A-4124ADDC0351}" type="presParOf" srcId="{4B08B68A-48F3-47BF-9B8F-99A0257651AB}" destId="{A7E5F3D7-56B8-4E8C-90AB-3BD258323BC0}" srcOrd="0" destOrd="0" presId="urn:microsoft.com/office/officeart/2018/2/layout/IconVerticalSolidList"/>
    <dgm:cxn modelId="{83B34BC0-3161-47B6-93C3-9CAE24FEA4F1}" type="presParOf" srcId="{A7E5F3D7-56B8-4E8C-90AB-3BD258323BC0}" destId="{FA939AE8-D745-4A8B-927A-15A5557AB6CF}" srcOrd="0" destOrd="0" presId="urn:microsoft.com/office/officeart/2018/2/layout/IconVerticalSolidList"/>
    <dgm:cxn modelId="{3C3A7723-DDCC-45F8-9AC9-EBE380789AA5}" type="presParOf" srcId="{A7E5F3D7-56B8-4E8C-90AB-3BD258323BC0}" destId="{28955697-74D3-48D9-BC16-443A4B20CB68}" srcOrd="1" destOrd="0" presId="urn:microsoft.com/office/officeart/2018/2/layout/IconVerticalSolidList"/>
    <dgm:cxn modelId="{AEC2F0D2-E601-45B9-8EB0-0E8FC997EACE}" type="presParOf" srcId="{A7E5F3D7-56B8-4E8C-90AB-3BD258323BC0}" destId="{71CAC017-5761-443D-8EEE-B7DADA50FE0E}" srcOrd="2" destOrd="0" presId="urn:microsoft.com/office/officeart/2018/2/layout/IconVerticalSolidList"/>
    <dgm:cxn modelId="{6B5F8612-D295-48B5-9CCB-A2FCDFEBD57E}" type="presParOf" srcId="{A7E5F3D7-56B8-4E8C-90AB-3BD258323BC0}" destId="{6A6825F8-15F8-46B0-B525-EDDF4B37015E}" srcOrd="3" destOrd="0" presId="urn:microsoft.com/office/officeart/2018/2/layout/IconVerticalSolidList"/>
    <dgm:cxn modelId="{D70BC56F-23AA-4652-982C-0BF166841525}" type="presParOf" srcId="{4B08B68A-48F3-47BF-9B8F-99A0257651AB}" destId="{DA095BA9-D93C-4CD2-9DB2-74CC111C1BB9}" srcOrd="1" destOrd="0" presId="urn:microsoft.com/office/officeart/2018/2/layout/IconVerticalSolidList"/>
    <dgm:cxn modelId="{EE51DC0C-770D-4E46-96DA-0FFB5ED28D04}" type="presParOf" srcId="{4B08B68A-48F3-47BF-9B8F-99A0257651AB}" destId="{F437F589-1005-4DF1-BF09-63487536FEA2}" srcOrd="2" destOrd="0" presId="urn:microsoft.com/office/officeart/2018/2/layout/IconVerticalSolidList"/>
    <dgm:cxn modelId="{4133FC59-303B-40D3-8B1F-B763B57D2780}" type="presParOf" srcId="{F437F589-1005-4DF1-BF09-63487536FEA2}" destId="{E69A316A-3100-4277-900D-09FF522FA2AD}" srcOrd="0" destOrd="0" presId="urn:microsoft.com/office/officeart/2018/2/layout/IconVerticalSolidList"/>
    <dgm:cxn modelId="{168A5A99-BDA8-498F-AECD-27C49FEF60F2}" type="presParOf" srcId="{F437F589-1005-4DF1-BF09-63487536FEA2}" destId="{2DE4A664-54F0-4D24-96F4-A8B5839847BD}" srcOrd="1" destOrd="0" presId="urn:microsoft.com/office/officeart/2018/2/layout/IconVerticalSolidList"/>
    <dgm:cxn modelId="{07F85974-0E2F-47AD-9D64-8223491FDA7E}" type="presParOf" srcId="{F437F589-1005-4DF1-BF09-63487536FEA2}" destId="{5CD6ADA0-9024-4273-9096-7C01F18D16F7}" srcOrd="2" destOrd="0" presId="urn:microsoft.com/office/officeart/2018/2/layout/IconVerticalSolidList"/>
    <dgm:cxn modelId="{16FBEB2A-A59E-471E-825B-93C52F67C600}" type="presParOf" srcId="{F437F589-1005-4DF1-BF09-63487536FEA2}" destId="{7F3037FA-8599-4FCF-8A3D-93264C61D094}" srcOrd="3" destOrd="0" presId="urn:microsoft.com/office/officeart/2018/2/layout/IconVerticalSolidList"/>
    <dgm:cxn modelId="{8D893348-333F-4E07-823B-56DA0D1CE895}" type="presParOf" srcId="{4B08B68A-48F3-47BF-9B8F-99A0257651AB}" destId="{B5EBC4B3-97FD-4AA0-835C-99CA3D3E75ED}" srcOrd="3" destOrd="0" presId="urn:microsoft.com/office/officeart/2018/2/layout/IconVerticalSolidList"/>
    <dgm:cxn modelId="{52C30B73-8306-4FE7-B8D6-E478A75BABB1}" type="presParOf" srcId="{4B08B68A-48F3-47BF-9B8F-99A0257651AB}" destId="{B274F3CB-87DD-46CE-AF39-1812ADBD9EDD}" srcOrd="4" destOrd="0" presId="urn:microsoft.com/office/officeart/2018/2/layout/IconVerticalSolidList"/>
    <dgm:cxn modelId="{F063E996-DAE0-4576-95E2-165955235944}" type="presParOf" srcId="{B274F3CB-87DD-46CE-AF39-1812ADBD9EDD}" destId="{3218D688-5AA3-4E8E-A385-0480B675D5CF}" srcOrd="0" destOrd="0" presId="urn:microsoft.com/office/officeart/2018/2/layout/IconVerticalSolidList"/>
    <dgm:cxn modelId="{B5705A1A-0D0F-4077-83F7-65E9EEC8FBBE}" type="presParOf" srcId="{B274F3CB-87DD-46CE-AF39-1812ADBD9EDD}" destId="{E8190C0C-7761-4332-AA75-B519D73A1637}" srcOrd="1" destOrd="0" presId="urn:microsoft.com/office/officeart/2018/2/layout/IconVerticalSolidList"/>
    <dgm:cxn modelId="{262B649B-2016-470C-A2AC-5B9DBB64AFCD}" type="presParOf" srcId="{B274F3CB-87DD-46CE-AF39-1812ADBD9EDD}" destId="{AFE74CCF-C54E-4DDC-A7EA-1907C34A0994}" srcOrd="2" destOrd="0" presId="urn:microsoft.com/office/officeart/2018/2/layout/IconVerticalSolidList"/>
    <dgm:cxn modelId="{B14B570D-8CC7-4099-88C8-5AB51E3866F3}" type="presParOf" srcId="{B274F3CB-87DD-46CE-AF39-1812ADBD9EDD}" destId="{2C32EAD4-BE37-4575-86AF-6428E3E5BE2D}" srcOrd="3" destOrd="0" presId="urn:microsoft.com/office/officeart/2018/2/layout/IconVerticalSolidList"/>
    <dgm:cxn modelId="{C6AC9C49-E85B-4B3B-960C-E14BDD568E07}" type="presParOf" srcId="{4B08B68A-48F3-47BF-9B8F-99A0257651AB}" destId="{45012B45-EC99-40C1-9BED-485BBAA18EA4}" srcOrd="5" destOrd="0" presId="urn:microsoft.com/office/officeart/2018/2/layout/IconVerticalSolidList"/>
    <dgm:cxn modelId="{520AF147-9F42-46AD-8366-9CEA5396EE3D}" type="presParOf" srcId="{4B08B68A-48F3-47BF-9B8F-99A0257651AB}" destId="{BE9FE13A-8AAD-4814-AFA3-5AAC0262A203}" srcOrd="6" destOrd="0" presId="urn:microsoft.com/office/officeart/2018/2/layout/IconVerticalSolidList"/>
    <dgm:cxn modelId="{D45E520B-EA0C-44DD-B59A-45670D4317BF}" type="presParOf" srcId="{BE9FE13A-8AAD-4814-AFA3-5AAC0262A203}" destId="{00636823-EFAC-44EA-86E2-6EE7265DA838}" srcOrd="0" destOrd="0" presId="urn:microsoft.com/office/officeart/2018/2/layout/IconVerticalSolidList"/>
    <dgm:cxn modelId="{356BDF8B-88E9-4EAF-A22E-0AED0B90F36F}" type="presParOf" srcId="{BE9FE13A-8AAD-4814-AFA3-5AAC0262A203}" destId="{8FA2A95D-9490-4A26-8A17-CFE48E435DF3}" srcOrd="1" destOrd="0" presId="urn:microsoft.com/office/officeart/2018/2/layout/IconVerticalSolidList"/>
    <dgm:cxn modelId="{5D0E4D38-8C2D-4935-8619-6932DA5D6E2F}" type="presParOf" srcId="{BE9FE13A-8AAD-4814-AFA3-5AAC0262A203}" destId="{1D470F58-BD87-4023-8A3C-BAB1E39B2E92}" srcOrd="2" destOrd="0" presId="urn:microsoft.com/office/officeart/2018/2/layout/IconVerticalSolidList"/>
    <dgm:cxn modelId="{D3C885F2-215A-40A6-A99E-7286169440BF}" type="presParOf" srcId="{BE9FE13A-8AAD-4814-AFA3-5AAC0262A203}" destId="{38207D30-49C8-4055-9E8D-51D03036A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B52D3E-F8D7-4E36-99BE-B19FA147F3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5BF58B-44A7-40C2-9389-3C7F2C6D5792}">
      <dgm:prSet/>
      <dgm:spPr/>
      <dgm:t>
        <a:bodyPr/>
        <a:lstStyle/>
        <a:p>
          <a:r>
            <a:rPr lang="es-CL" noProof="0" dirty="0"/>
            <a:t>• Semana 1-2: Levantamiento de requisitos y prototipos</a:t>
          </a:r>
        </a:p>
      </dgm:t>
    </dgm:pt>
    <dgm:pt modelId="{E3F5DD6E-72BB-44E5-B1B4-30480CE241FE}" type="parTrans" cxnId="{DC9C9E17-83E4-4DE8-A43F-EB4AE40E4C4D}">
      <dgm:prSet/>
      <dgm:spPr/>
      <dgm:t>
        <a:bodyPr/>
        <a:lstStyle/>
        <a:p>
          <a:endParaRPr lang="en-US"/>
        </a:p>
      </dgm:t>
    </dgm:pt>
    <dgm:pt modelId="{FBAEF175-3400-4952-8DBC-7C4B9AA3EB49}" type="sibTrans" cxnId="{DC9C9E17-83E4-4DE8-A43F-EB4AE40E4C4D}">
      <dgm:prSet/>
      <dgm:spPr/>
      <dgm:t>
        <a:bodyPr/>
        <a:lstStyle/>
        <a:p>
          <a:endParaRPr lang="en-US"/>
        </a:p>
      </dgm:t>
    </dgm:pt>
    <dgm:pt modelId="{1D677508-E880-46E5-897C-3D52C632AD22}">
      <dgm:prSet/>
      <dgm:spPr/>
      <dgm:t>
        <a:bodyPr/>
        <a:lstStyle/>
        <a:p>
          <a:r>
            <a:rPr lang="es-CL" noProof="0" dirty="0"/>
            <a:t>• Semana 3-4: Registro de ingresos/gastos</a:t>
          </a:r>
        </a:p>
      </dgm:t>
    </dgm:pt>
    <dgm:pt modelId="{8D8873CD-FD71-42E2-B71B-2F755201B63C}" type="parTrans" cxnId="{0E384CDE-1E7A-4777-943C-CD42B0D5FF99}">
      <dgm:prSet/>
      <dgm:spPr/>
      <dgm:t>
        <a:bodyPr/>
        <a:lstStyle/>
        <a:p>
          <a:endParaRPr lang="en-US"/>
        </a:p>
      </dgm:t>
    </dgm:pt>
    <dgm:pt modelId="{1F94F5CA-02C2-4118-808B-2F7C65FB5F48}" type="sibTrans" cxnId="{0E384CDE-1E7A-4777-943C-CD42B0D5FF99}">
      <dgm:prSet/>
      <dgm:spPr/>
      <dgm:t>
        <a:bodyPr/>
        <a:lstStyle/>
        <a:p>
          <a:endParaRPr lang="en-US"/>
        </a:p>
      </dgm:t>
    </dgm:pt>
    <dgm:pt modelId="{E9A95604-D285-43E0-996A-00A49136C7F2}">
      <dgm:prSet/>
      <dgm:spPr/>
      <dgm:t>
        <a:bodyPr/>
        <a:lstStyle/>
        <a:p>
          <a:r>
            <a:rPr lang="es-CL" noProof="0" dirty="0"/>
            <a:t>• Semana 5-6: Reportes y estadísticas</a:t>
          </a:r>
        </a:p>
      </dgm:t>
    </dgm:pt>
    <dgm:pt modelId="{F381D290-A582-4627-8E78-8A414C9848DC}" type="parTrans" cxnId="{3CC12E62-A3B4-4BE3-9D37-4DC9E975582C}">
      <dgm:prSet/>
      <dgm:spPr/>
      <dgm:t>
        <a:bodyPr/>
        <a:lstStyle/>
        <a:p>
          <a:endParaRPr lang="en-US"/>
        </a:p>
      </dgm:t>
    </dgm:pt>
    <dgm:pt modelId="{8CAFD2D7-0AB6-4D43-8BB8-9651E31E1DD7}" type="sibTrans" cxnId="{3CC12E62-A3B4-4BE3-9D37-4DC9E975582C}">
      <dgm:prSet/>
      <dgm:spPr/>
      <dgm:t>
        <a:bodyPr/>
        <a:lstStyle/>
        <a:p>
          <a:endParaRPr lang="en-US"/>
        </a:p>
      </dgm:t>
    </dgm:pt>
    <dgm:pt modelId="{EFCD1906-BCE6-4E2A-9FD7-8B37AB3F6ACF}">
      <dgm:prSet/>
      <dgm:spPr/>
      <dgm:t>
        <a:bodyPr/>
        <a:lstStyle/>
        <a:p>
          <a:r>
            <a:rPr lang="es-CL" noProof="0" dirty="0"/>
            <a:t>• Semana 7-8: Alertas y exportación</a:t>
          </a:r>
        </a:p>
      </dgm:t>
    </dgm:pt>
    <dgm:pt modelId="{D7629085-B8F7-43AF-A554-6B89011F6170}" type="parTrans" cxnId="{6615A672-8AF2-4522-B5A3-1D91CD10BD23}">
      <dgm:prSet/>
      <dgm:spPr/>
      <dgm:t>
        <a:bodyPr/>
        <a:lstStyle/>
        <a:p>
          <a:endParaRPr lang="en-US"/>
        </a:p>
      </dgm:t>
    </dgm:pt>
    <dgm:pt modelId="{9FE2FADB-201E-4C32-B40D-FFAC4BDE33D4}" type="sibTrans" cxnId="{6615A672-8AF2-4522-B5A3-1D91CD10BD23}">
      <dgm:prSet/>
      <dgm:spPr/>
      <dgm:t>
        <a:bodyPr/>
        <a:lstStyle/>
        <a:p>
          <a:endParaRPr lang="en-US"/>
        </a:p>
      </dgm:t>
    </dgm:pt>
    <dgm:pt modelId="{4891F642-B34B-496B-A723-177A492B31AB}">
      <dgm:prSet/>
      <dgm:spPr/>
      <dgm:t>
        <a:bodyPr/>
        <a:lstStyle/>
        <a:p>
          <a:r>
            <a:rPr lang="es-CL" noProof="0" dirty="0"/>
            <a:t>• Semana 9: Pruebas con usuarios</a:t>
          </a:r>
        </a:p>
      </dgm:t>
    </dgm:pt>
    <dgm:pt modelId="{2041DA86-B050-4D50-B6D5-A1FDD4D457AA}" type="parTrans" cxnId="{566D75A4-D9FB-4F7B-A9A2-AD81A6206B84}">
      <dgm:prSet/>
      <dgm:spPr/>
      <dgm:t>
        <a:bodyPr/>
        <a:lstStyle/>
        <a:p>
          <a:endParaRPr lang="en-US"/>
        </a:p>
      </dgm:t>
    </dgm:pt>
    <dgm:pt modelId="{4D6585C8-FCD9-49A5-BFB3-3D398339DB69}" type="sibTrans" cxnId="{566D75A4-D9FB-4F7B-A9A2-AD81A6206B84}">
      <dgm:prSet/>
      <dgm:spPr/>
      <dgm:t>
        <a:bodyPr/>
        <a:lstStyle/>
        <a:p>
          <a:endParaRPr lang="en-US"/>
        </a:p>
      </dgm:t>
    </dgm:pt>
    <dgm:pt modelId="{90D2A5F0-6ABE-42FD-8B2A-6D151615C2CF}">
      <dgm:prSet/>
      <dgm:spPr/>
      <dgm:t>
        <a:bodyPr/>
        <a:lstStyle/>
        <a:p>
          <a:r>
            <a:rPr lang="es-CL" noProof="0" dirty="0"/>
            <a:t>• Semana 10: Entrega final</a:t>
          </a:r>
        </a:p>
      </dgm:t>
    </dgm:pt>
    <dgm:pt modelId="{DAECE616-2118-418F-83BF-3502D57D4286}" type="parTrans" cxnId="{21A590A6-2F6B-47FF-BAE7-36186B2E172F}">
      <dgm:prSet/>
      <dgm:spPr/>
      <dgm:t>
        <a:bodyPr/>
        <a:lstStyle/>
        <a:p>
          <a:endParaRPr lang="en-US"/>
        </a:p>
      </dgm:t>
    </dgm:pt>
    <dgm:pt modelId="{BC7E175A-F553-4B21-84EA-973D60596D47}" type="sibTrans" cxnId="{21A590A6-2F6B-47FF-BAE7-36186B2E172F}">
      <dgm:prSet/>
      <dgm:spPr/>
      <dgm:t>
        <a:bodyPr/>
        <a:lstStyle/>
        <a:p>
          <a:endParaRPr lang="en-US"/>
        </a:p>
      </dgm:t>
    </dgm:pt>
    <dgm:pt modelId="{56A06C46-29C2-4B59-8808-3407276946F7}" type="pres">
      <dgm:prSet presAssocID="{DDB52D3E-F8D7-4E36-99BE-B19FA147F331}" presName="root" presStyleCnt="0">
        <dgm:presLayoutVars>
          <dgm:dir/>
          <dgm:resizeHandles val="exact"/>
        </dgm:presLayoutVars>
      </dgm:prSet>
      <dgm:spPr/>
    </dgm:pt>
    <dgm:pt modelId="{01C7478E-A969-432E-8947-BC2F242EF313}" type="pres">
      <dgm:prSet presAssocID="{BB5BF58B-44A7-40C2-9389-3C7F2C6D5792}" presName="compNode" presStyleCnt="0"/>
      <dgm:spPr/>
    </dgm:pt>
    <dgm:pt modelId="{C7D30BBA-FC6F-4CDA-BE3B-816C6DE7C16F}" type="pres">
      <dgm:prSet presAssocID="{BB5BF58B-44A7-40C2-9389-3C7F2C6D5792}" presName="bgRect" presStyleLbl="bgShp" presStyleIdx="0" presStyleCnt="6"/>
      <dgm:spPr/>
    </dgm:pt>
    <dgm:pt modelId="{F1D4B7C2-B60C-4E25-A193-4E969B32F20F}" type="pres">
      <dgm:prSet presAssocID="{BB5BF58B-44A7-40C2-9389-3C7F2C6D57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hete"/>
        </a:ext>
      </dgm:extLst>
    </dgm:pt>
    <dgm:pt modelId="{6206CEB0-0C82-4CA2-85FA-68031D11AA4C}" type="pres">
      <dgm:prSet presAssocID="{BB5BF58B-44A7-40C2-9389-3C7F2C6D5792}" presName="spaceRect" presStyleCnt="0"/>
      <dgm:spPr/>
    </dgm:pt>
    <dgm:pt modelId="{40CEAD7B-AB5A-47E9-8E6E-6A2AEC6B4181}" type="pres">
      <dgm:prSet presAssocID="{BB5BF58B-44A7-40C2-9389-3C7F2C6D5792}" presName="parTx" presStyleLbl="revTx" presStyleIdx="0" presStyleCnt="6">
        <dgm:presLayoutVars>
          <dgm:chMax val="0"/>
          <dgm:chPref val="0"/>
        </dgm:presLayoutVars>
      </dgm:prSet>
      <dgm:spPr/>
    </dgm:pt>
    <dgm:pt modelId="{626F8FA9-57A0-48D1-8FE2-8D86CD86C3E0}" type="pres">
      <dgm:prSet presAssocID="{FBAEF175-3400-4952-8DBC-7C4B9AA3EB49}" presName="sibTrans" presStyleCnt="0"/>
      <dgm:spPr/>
    </dgm:pt>
    <dgm:pt modelId="{385AB61F-719E-424D-9165-4C42DBE41504}" type="pres">
      <dgm:prSet presAssocID="{1D677508-E880-46E5-897C-3D52C632AD22}" presName="compNode" presStyleCnt="0"/>
      <dgm:spPr/>
    </dgm:pt>
    <dgm:pt modelId="{0E880B3F-E2A3-4EE7-ADF1-8E527C6728F3}" type="pres">
      <dgm:prSet presAssocID="{1D677508-E880-46E5-897C-3D52C632AD22}" presName="bgRect" presStyleLbl="bgShp" presStyleIdx="1" presStyleCnt="6"/>
      <dgm:spPr/>
    </dgm:pt>
    <dgm:pt modelId="{D00AFF09-9DF5-4D5D-96C1-05EA4F8F109B}" type="pres">
      <dgm:prSet presAssocID="{1D677508-E880-46E5-897C-3D52C632AD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0F8B24F5-A5BC-4C43-B1C4-90699255CB49}" type="pres">
      <dgm:prSet presAssocID="{1D677508-E880-46E5-897C-3D52C632AD22}" presName="spaceRect" presStyleCnt="0"/>
      <dgm:spPr/>
    </dgm:pt>
    <dgm:pt modelId="{B9FED8B7-862A-41F8-BDA8-983E5384BAD0}" type="pres">
      <dgm:prSet presAssocID="{1D677508-E880-46E5-897C-3D52C632AD22}" presName="parTx" presStyleLbl="revTx" presStyleIdx="1" presStyleCnt="6">
        <dgm:presLayoutVars>
          <dgm:chMax val="0"/>
          <dgm:chPref val="0"/>
        </dgm:presLayoutVars>
      </dgm:prSet>
      <dgm:spPr/>
    </dgm:pt>
    <dgm:pt modelId="{DF0233A6-1E0C-4070-B053-7BC834817807}" type="pres">
      <dgm:prSet presAssocID="{1F94F5CA-02C2-4118-808B-2F7C65FB5F48}" presName="sibTrans" presStyleCnt="0"/>
      <dgm:spPr/>
    </dgm:pt>
    <dgm:pt modelId="{C744F05D-D03A-4E69-A829-59CA68CA0E73}" type="pres">
      <dgm:prSet presAssocID="{E9A95604-D285-43E0-996A-00A49136C7F2}" presName="compNode" presStyleCnt="0"/>
      <dgm:spPr/>
    </dgm:pt>
    <dgm:pt modelId="{F4220C6E-5741-4C81-BA31-B920F22EB335}" type="pres">
      <dgm:prSet presAssocID="{E9A95604-D285-43E0-996A-00A49136C7F2}" presName="bgRect" presStyleLbl="bgShp" presStyleIdx="2" presStyleCnt="6"/>
      <dgm:spPr/>
    </dgm:pt>
    <dgm:pt modelId="{18E589EB-80E0-4260-BEE6-B524181D1879}" type="pres">
      <dgm:prSet presAssocID="{E9A95604-D285-43E0-996A-00A49136C7F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ECB107E-EBAC-4567-8915-8C2FA0004481}" type="pres">
      <dgm:prSet presAssocID="{E9A95604-D285-43E0-996A-00A49136C7F2}" presName="spaceRect" presStyleCnt="0"/>
      <dgm:spPr/>
    </dgm:pt>
    <dgm:pt modelId="{7BEF7BFD-DD15-4B82-9715-3C77FE7586E9}" type="pres">
      <dgm:prSet presAssocID="{E9A95604-D285-43E0-996A-00A49136C7F2}" presName="parTx" presStyleLbl="revTx" presStyleIdx="2" presStyleCnt="6">
        <dgm:presLayoutVars>
          <dgm:chMax val="0"/>
          <dgm:chPref val="0"/>
        </dgm:presLayoutVars>
      </dgm:prSet>
      <dgm:spPr/>
    </dgm:pt>
    <dgm:pt modelId="{59D96E07-9C32-4FA4-A807-D62859D325C0}" type="pres">
      <dgm:prSet presAssocID="{8CAFD2D7-0AB6-4D43-8BB8-9651E31E1DD7}" presName="sibTrans" presStyleCnt="0"/>
      <dgm:spPr/>
    </dgm:pt>
    <dgm:pt modelId="{7F96F444-6728-4316-A9FF-E38B06EA803B}" type="pres">
      <dgm:prSet presAssocID="{EFCD1906-BCE6-4E2A-9FD7-8B37AB3F6ACF}" presName="compNode" presStyleCnt="0"/>
      <dgm:spPr/>
    </dgm:pt>
    <dgm:pt modelId="{12D2486F-65B3-4AD5-B17A-4DC92602B7C0}" type="pres">
      <dgm:prSet presAssocID="{EFCD1906-BCE6-4E2A-9FD7-8B37AB3F6ACF}" presName="bgRect" presStyleLbl="bgShp" presStyleIdx="3" presStyleCnt="6"/>
      <dgm:spPr/>
    </dgm:pt>
    <dgm:pt modelId="{664B1C8D-DA8B-4D93-BD6E-FC1A4D458CFC}" type="pres">
      <dgm:prSet presAssocID="{EFCD1906-BCE6-4E2A-9FD7-8B37AB3F6AC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rtir"/>
        </a:ext>
      </dgm:extLst>
    </dgm:pt>
    <dgm:pt modelId="{15900A09-6C82-4071-89BC-4C7593D43ED7}" type="pres">
      <dgm:prSet presAssocID="{EFCD1906-BCE6-4E2A-9FD7-8B37AB3F6ACF}" presName="spaceRect" presStyleCnt="0"/>
      <dgm:spPr/>
    </dgm:pt>
    <dgm:pt modelId="{B0E90FA2-9CF5-47F9-8281-AE81FB8E5836}" type="pres">
      <dgm:prSet presAssocID="{EFCD1906-BCE6-4E2A-9FD7-8B37AB3F6ACF}" presName="parTx" presStyleLbl="revTx" presStyleIdx="3" presStyleCnt="6">
        <dgm:presLayoutVars>
          <dgm:chMax val="0"/>
          <dgm:chPref val="0"/>
        </dgm:presLayoutVars>
      </dgm:prSet>
      <dgm:spPr/>
    </dgm:pt>
    <dgm:pt modelId="{28125A62-8FD6-4D5C-AFD1-4AD03696963B}" type="pres">
      <dgm:prSet presAssocID="{9FE2FADB-201E-4C32-B40D-FFAC4BDE33D4}" presName="sibTrans" presStyleCnt="0"/>
      <dgm:spPr/>
    </dgm:pt>
    <dgm:pt modelId="{15126AA9-B16A-4F85-BC30-CCA6D428272D}" type="pres">
      <dgm:prSet presAssocID="{4891F642-B34B-496B-A723-177A492B31AB}" presName="compNode" presStyleCnt="0"/>
      <dgm:spPr/>
    </dgm:pt>
    <dgm:pt modelId="{7D96C8B2-60D1-459E-835C-7270DD7BCFB2}" type="pres">
      <dgm:prSet presAssocID="{4891F642-B34B-496B-A723-177A492B31AB}" presName="bgRect" presStyleLbl="bgShp" presStyleIdx="4" presStyleCnt="6"/>
      <dgm:spPr/>
    </dgm:pt>
    <dgm:pt modelId="{EA6BE409-8809-4CC0-987B-D2095F02C579}" type="pres">
      <dgm:prSet presAssocID="{4891F642-B34B-496B-A723-177A492B31A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2722F92-B4AA-4DE0-8CD2-F38318FD31B6}" type="pres">
      <dgm:prSet presAssocID="{4891F642-B34B-496B-A723-177A492B31AB}" presName="spaceRect" presStyleCnt="0"/>
      <dgm:spPr/>
    </dgm:pt>
    <dgm:pt modelId="{26F83A2F-1AB4-49D2-BF87-ECF66500E4A2}" type="pres">
      <dgm:prSet presAssocID="{4891F642-B34B-496B-A723-177A492B31AB}" presName="parTx" presStyleLbl="revTx" presStyleIdx="4" presStyleCnt="6">
        <dgm:presLayoutVars>
          <dgm:chMax val="0"/>
          <dgm:chPref val="0"/>
        </dgm:presLayoutVars>
      </dgm:prSet>
      <dgm:spPr/>
    </dgm:pt>
    <dgm:pt modelId="{FED1AA79-6340-48EA-A1F7-2924F02B5139}" type="pres">
      <dgm:prSet presAssocID="{4D6585C8-FCD9-49A5-BFB3-3D398339DB69}" presName="sibTrans" presStyleCnt="0"/>
      <dgm:spPr/>
    </dgm:pt>
    <dgm:pt modelId="{0A59E4BF-FA1F-4BC5-9920-A52D7D97DB32}" type="pres">
      <dgm:prSet presAssocID="{90D2A5F0-6ABE-42FD-8B2A-6D151615C2CF}" presName="compNode" presStyleCnt="0"/>
      <dgm:spPr/>
    </dgm:pt>
    <dgm:pt modelId="{70B2D28F-1773-4CE5-95B3-1A9C74709C41}" type="pres">
      <dgm:prSet presAssocID="{90D2A5F0-6ABE-42FD-8B2A-6D151615C2CF}" presName="bgRect" presStyleLbl="bgShp" presStyleIdx="5" presStyleCnt="6"/>
      <dgm:spPr/>
    </dgm:pt>
    <dgm:pt modelId="{29A572EA-D1C8-4AC8-9925-6332F9676C02}" type="pres">
      <dgm:prSet presAssocID="{90D2A5F0-6ABE-42FD-8B2A-6D151615C2C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96A1E079-9044-42A7-BC05-92D4C5447BFD}" type="pres">
      <dgm:prSet presAssocID="{90D2A5F0-6ABE-42FD-8B2A-6D151615C2CF}" presName="spaceRect" presStyleCnt="0"/>
      <dgm:spPr/>
    </dgm:pt>
    <dgm:pt modelId="{FA754002-92B7-4463-8BC0-6041F55B334A}" type="pres">
      <dgm:prSet presAssocID="{90D2A5F0-6ABE-42FD-8B2A-6D151615C2C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002413-8A25-48CC-864E-87CCD62FF8A0}" type="presOf" srcId="{DDB52D3E-F8D7-4E36-99BE-B19FA147F331}" destId="{56A06C46-29C2-4B59-8808-3407276946F7}" srcOrd="0" destOrd="0" presId="urn:microsoft.com/office/officeart/2018/2/layout/IconVerticalSolidList"/>
    <dgm:cxn modelId="{DC9C9E17-83E4-4DE8-A43F-EB4AE40E4C4D}" srcId="{DDB52D3E-F8D7-4E36-99BE-B19FA147F331}" destId="{BB5BF58B-44A7-40C2-9389-3C7F2C6D5792}" srcOrd="0" destOrd="0" parTransId="{E3F5DD6E-72BB-44E5-B1B4-30480CE241FE}" sibTransId="{FBAEF175-3400-4952-8DBC-7C4B9AA3EB49}"/>
    <dgm:cxn modelId="{E98B7D40-2A40-459A-AC1D-9FA99E4AA771}" type="presOf" srcId="{BB5BF58B-44A7-40C2-9389-3C7F2C6D5792}" destId="{40CEAD7B-AB5A-47E9-8E6E-6A2AEC6B4181}" srcOrd="0" destOrd="0" presId="urn:microsoft.com/office/officeart/2018/2/layout/IconVerticalSolidList"/>
    <dgm:cxn modelId="{3CC12E62-A3B4-4BE3-9D37-4DC9E975582C}" srcId="{DDB52D3E-F8D7-4E36-99BE-B19FA147F331}" destId="{E9A95604-D285-43E0-996A-00A49136C7F2}" srcOrd="2" destOrd="0" parTransId="{F381D290-A582-4627-8E78-8A414C9848DC}" sibTransId="{8CAFD2D7-0AB6-4D43-8BB8-9651E31E1DD7}"/>
    <dgm:cxn modelId="{5665226D-1EB4-44CB-B30C-99DD11208CA6}" type="presOf" srcId="{EFCD1906-BCE6-4E2A-9FD7-8B37AB3F6ACF}" destId="{B0E90FA2-9CF5-47F9-8281-AE81FB8E5836}" srcOrd="0" destOrd="0" presId="urn:microsoft.com/office/officeart/2018/2/layout/IconVerticalSolidList"/>
    <dgm:cxn modelId="{81C4C64F-8CB0-4EB2-A22A-C673D0F9635F}" type="presOf" srcId="{4891F642-B34B-496B-A723-177A492B31AB}" destId="{26F83A2F-1AB4-49D2-BF87-ECF66500E4A2}" srcOrd="0" destOrd="0" presId="urn:microsoft.com/office/officeart/2018/2/layout/IconVerticalSolidList"/>
    <dgm:cxn modelId="{6615A672-8AF2-4522-B5A3-1D91CD10BD23}" srcId="{DDB52D3E-F8D7-4E36-99BE-B19FA147F331}" destId="{EFCD1906-BCE6-4E2A-9FD7-8B37AB3F6ACF}" srcOrd="3" destOrd="0" parTransId="{D7629085-B8F7-43AF-A554-6B89011F6170}" sibTransId="{9FE2FADB-201E-4C32-B40D-FFAC4BDE33D4}"/>
    <dgm:cxn modelId="{BBDBFB9A-426B-427D-A446-BCD6720D91F7}" type="presOf" srcId="{1D677508-E880-46E5-897C-3D52C632AD22}" destId="{B9FED8B7-862A-41F8-BDA8-983E5384BAD0}" srcOrd="0" destOrd="0" presId="urn:microsoft.com/office/officeart/2018/2/layout/IconVerticalSolidList"/>
    <dgm:cxn modelId="{566D75A4-D9FB-4F7B-A9A2-AD81A6206B84}" srcId="{DDB52D3E-F8D7-4E36-99BE-B19FA147F331}" destId="{4891F642-B34B-496B-A723-177A492B31AB}" srcOrd="4" destOrd="0" parTransId="{2041DA86-B050-4D50-B6D5-A1FDD4D457AA}" sibTransId="{4D6585C8-FCD9-49A5-BFB3-3D398339DB69}"/>
    <dgm:cxn modelId="{21A590A6-2F6B-47FF-BAE7-36186B2E172F}" srcId="{DDB52D3E-F8D7-4E36-99BE-B19FA147F331}" destId="{90D2A5F0-6ABE-42FD-8B2A-6D151615C2CF}" srcOrd="5" destOrd="0" parTransId="{DAECE616-2118-418F-83BF-3502D57D4286}" sibTransId="{BC7E175A-F553-4B21-84EA-973D60596D47}"/>
    <dgm:cxn modelId="{879CA4CC-4B3A-4137-9C26-1095B96F1B80}" type="presOf" srcId="{90D2A5F0-6ABE-42FD-8B2A-6D151615C2CF}" destId="{FA754002-92B7-4463-8BC0-6041F55B334A}" srcOrd="0" destOrd="0" presId="urn:microsoft.com/office/officeart/2018/2/layout/IconVerticalSolidList"/>
    <dgm:cxn modelId="{0E384CDE-1E7A-4777-943C-CD42B0D5FF99}" srcId="{DDB52D3E-F8D7-4E36-99BE-B19FA147F331}" destId="{1D677508-E880-46E5-897C-3D52C632AD22}" srcOrd="1" destOrd="0" parTransId="{8D8873CD-FD71-42E2-B71B-2F755201B63C}" sibTransId="{1F94F5CA-02C2-4118-808B-2F7C65FB5F48}"/>
    <dgm:cxn modelId="{BFDFD0DE-A375-4B5B-BDC2-75E524EBD051}" type="presOf" srcId="{E9A95604-D285-43E0-996A-00A49136C7F2}" destId="{7BEF7BFD-DD15-4B82-9715-3C77FE7586E9}" srcOrd="0" destOrd="0" presId="urn:microsoft.com/office/officeart/2018/2/layout/IconVerticalSolidList"/>
    <dgm:cxn modelId="{D4686F77-7742-496F-8CC8-2BC3BE4D4B9C}" type="presParOf" srcId="{56A06C46-29C2-4B59-8808-3407276946F7}" destId="{01C7478E-A969-432E-8947-BC2F242EF313}" srcOrd="0" destOrd="0" presId="urn:microsoft.com/office/officeart/2018/2/layout/IconVerticalSolidList"/>
    <dgm:cxn modelId="{6FC54F4E-4946-4134-A128-8211F5338829}" type="presParOf" srcId="{01C7478E-A969-432E-8947-BC2F242EF313}" destId="{C7D30BBA-FC6F-4CDA-BE3B-816C6DE7C16F}" srcOrd="0" destOrd="0" presId="urn:microsoft.com/office/officeart/2018/2/layout/IconVerticalSolidList"/>
    <dgm:cxn modelId="{786E3153-DCDB-4B0C-8960-AB86914CC5AD}" type="presParOf" srcId="{01C7478E-A969-432E-8947-BC2F242EF313}" destId="{F1D4B7C2-B60C-4E25-A193-4E969B32F20F}" srcOrd="1" destOrd="0" presId="urn:microsoft.com/office/officeart/2018/2/layout/IconVerticalSolidList"/>
    <dgm:cxn modelId="{D7A97084-333D-4808-BBEC-5E3D12A19207}" type="presParOf" srcId="{01C7478E-A969-432E-8947-BC2F242EF313}" destId="{6206CEB0-0C82-4CA2-85FA-68031D11AA4C}" srcOrd="2" destOrd="0" presId="urn:microsoft.com/office/officeart/2018/2/layout/IconVerticalSolidList"/>
    <dgm:cxn modelId="{54D67BCB-5FB7-4A4F-8DE4-2D318ECDF30E}" type="presParOf" srcId="{01C7478E-A969-432E-8947-BC2F242EF313}" destId="{40CEAD7B-AB5A-47E9-8E6E-6A2AEC6B4181}" srcOrd="3" destOrd="0" presId="urn:microsoft.com/office/officeart/2018/2/layout/IconVerticalSolidList"/>
    <dgm:cxn modelId="{E2E05CF1-1108-4711-9D3D-8D1DD3CE9AE4}" type="presParOf" srcId="{56A06C46-29C2-4B59-8808-3407276946F7}" destId="{626F8FA9-57A0-48D1-8FE2-8D86CD86C3E0}" srcOrd="1" destOrd="0" presId="urn:microsoft.com/office/officeart/2018/2/layout/IconVerticalSolidList"/>
    <dgm:cxn modelId="{76126AF7-2EFE-49D7-AB44-C8382E7E45B8}" type="presParOf" srcId="{56A06C46-29C2-4B59-8808-3407276946F7}" destId="{385AB61F-719E-424D-9165-4C42DBE41504}" srcOrd="2" destOrd="0" presId="urn:microsoft.com/office/officeart/2018/2/layout/IconVerticalSolidList"/>
    <dgm:cxn modelId="{9CFE4254-E1E7-41DD-9E2D-D474E830C82F}" type="presParOf" srcId="{385AB61F-719E-424D-9165-4C42DBE41504}" destId="{0E880B3F-E2A3-4EE7-ADF1-8E527C6728F3}" srcOrd="0" destOrd="0" presId="urn:microsoft.com/office/officeart/2018/2/layout/IconVerticalSolidList"/>
    <dgm:cxn modelId="{7D1D257C-C14C-439E-B0F3-D9D8BD46A0DA}" type="presParOf" srcId="{385AB61F-719E-424D-9165-4C42DBE41504}" destId="{D00AFF09-9DF5-4D5D-96C1-05EA4F8F109B}" srcOrd="1" destOrd="0" presId="urn:microsoft.com/office/officeart/2018/2/layout/IconVerticalSolidList"/>
    <dgm:cxn modelId="{1FA4CCA5-BD6E-4AB7-A19E-10C248445A6C}" type="presParOf" srcId="{385AB61F-719E-424D-9165-4C42DBE41504}" destId="{0F8B24F5-A5BC-4C43-B1C4-90699255CB49}" srcOrd="2" destOrd="0" presId="urn:microsoft.com/office/officeart/2018/2/layout/IconVerticalSolidList"/>
    <dgm:cxn modelId="{45A26457-A5E9-42BB-A8D1-9CDB16BB6AF6}" type="presParOf" srcId="{385AB61F-719E-424D-9165-4C42DBE41504}" destId="{B9FED8B7-862A-41F8-BDA8-983E5384BAD0}" srcOrd="3" destOrd="0" presId="urn:microsoft.com/office/officeart/2018/2/layout/IconVerticalSolidList"/>
    <dgm:cxn modelId="{A98F79AA-C390-4C37-9165-FA32DBF96104}" type="presParOf" srcId="{56A06C46-29C2-4B59-8808-3407276946F7}" destId="{DF0233A6-1E0C-4070-B053-7BC834817807}" srcOrd="3" destOrd="0" presId="urn:microsoft.com/office/officeart/2018/2/layout/IconVerticalSolidList"/>
    <dgm:cxn modelId="{034607DC-9E85-41DE-8E93-CE5D1A0F55E7}" type="presParOf" srcId="{56A06C46-29C2-4B59-8808-3407276946F7}" destId="{C744F05D-D03A-4E69-A829-59CA68CA0E73}" srcOrd="4" destOrd="0" presId="urn:microsoft.com/office/officeart/2018/2/layout/IconVerticalSolidList"/>
    <dgm:cxn modelId="{5820C65C-8BC0-4CEF-92E3-8B6F16825FB7}" type="presParOf" srcId="{C744F05D-D03A-4E69-A829-59CA68CA0E73}" destId="{F4220C6E-5741-4C81-BA31-B920F22EB335}" srcOrd="0" destOrd="0" presId="urn:microsoft.com/office/officeart/2018/2/layout/IconVerticalSolidList"/>
    <dgm:cxn modelId="{C191A51B-8770-44CA-B98F-AD721DD1F5A3}" type="presParOf" srcId="{C744F05D-D03A-4E69-A829-59CA68CA0E73}" destId="{18E589EB-80E0-4260-BEE6-B524181D1879}" srcOrd="1" destOrd="0" presId="urn:microsoft.com/office/officeart/2018/2/layout/IconVerticalSolidList"/>
    <dgm:cxn modelId="{EFF219DF-82E9-4912-B079-B898AA539C8D}" type="presParOf" srcId="{C744F05D-D03A-4E69-A829-59CA68CA0E73}" destId="{6ECB107E-EBAC-4567-8915-8C2FA0004481}" srcOrd="2" destOrd="0" presId="urn:microsoft.com/office/officeart/2018/2/layout/IconVerticalSolidList"/>
    <dgm:cxn modelId="{854F4527-C2ED-4FEB-BAF5-9F3E71F0E6D2}" type="presParOf" srcId="{C744F05D-D03A-4E69-A829-59CA68CA0E73}" destId="{7BEF7BFD-DD15-4B82-9715-3C77FE7586E9}" srcOrd="3" destOrd="0" presId="urn:microsoft.com/office/officeart/2018/2/layout/IconVerticalSolidList"/>
    <dgm:cxn modelId="{586A9CAF-C9CD-4C17-ABD7-B3D40D0EBB22}" type="presParOf" srcId="{56A06C46-29C2-4B59-8808-3407276946F7}" destId="{59D96E07-9C32-4FA4-A807-D62859D325C0}" srcOrd="5" destOrd="0" presId="urn:microsoft.com/office/officeart/2018/2/layout/IconVerticalSolidList"/>
    <dgm:cxn modelId="{850DC6E0-EBC1-4E8E-A308-A5430C60AD85}" type="presParOf" srcId="{56A06C46-29C2-4B59-8808-3407276946F7}" destId="{7F96F444-6728-4316-A9FF-E38B06EA803B}" srcOrd="6" destOrd="0" presId="urn:microsoft.com/office/officeart/2018/2/layout/IconVerticalSolidList"/>
    <dgm:cxn modelId="{5DB74487-6D09-497F-AF14-6D867C94C668}" type="presParOf" srcId="{7F96F444-6728-4316-A9FF-E38B06EA803B}" destId="{12D2486F-65B3-4AD5-B17A-4DC92602B7C0}" srcOrd="0" destOrd="0" presId="urn:microsoft.com/office/officeart/2018/2/layout/IconVerticalSolidList"/>
    <dgm:cxn modelId="{3D6A9192-C57E-4503-8CF7-6DD96E661F7F}" type="presParOf" srcId="{7F96F444-6728-4316-A9FF-E38B06EA803B}" destId="{664B1C8D-DA8B-4D93-BD6E-FC1A4D458CFC}" srcOrd="1" destOrd="0" presId="urn:microsoft.com/office/officeart/2018/2/layout/IconVerticalSolidList"/>
    <dgm:cxn modelId="{0083F911-7B0D-43ED-8A4A-E2126FE39082}" type="presParOf" srcId="{7F96F444-6728-4316-A9FF-E38B06EA803B}" destId="{15900A09-6C82-4071-89BC-4C7593D43ED7}" srcOrd="2" destOrd="0" presId="urn:microsoft.com/office/officeart/2018/2/layout/IconVerticalSolidList"/>
    <dgm:cxn modelId="{5A412FFD-5F5A-454C-9022-622510796F5A}" type="presParOf" srcId="{7F96F444-6728-4316-A9FF-E38B06EA803B}" destId="{B0E90FA2-9CF5-47F9-8281-AE81FB8E5836}" srcOrd="3" destOrd="0" presId="urn:microsoft.com/office/officeart/2018/2/layout/IconVerticalSolidList"/>
    <dgm:cxn modelId="{204F06A0-DFB6-42FE-A646-D1876B651FE7}" type="presParOf" srcId="{56A06C46-29C2-4B59-8808-3407276946F7}" destId="{28125A62-8FD6-4D5C-AFD1-4AD03696963B}" srcOrd="7" destOrd="0" presId="urn:microsoft.com/office/officeart/2018/2/layout/IconVerticalSolidList"/>
    <dgm:cxn modelId="{A567F81E-FCBF-4C20-942A-0AEB395204D4}" type="presParOf" srcId="{56A06C46-29C2-4B59-8808-3407276946F7}" destId="{15126AA9-B16A-4F85-BC30-CCA6D428272D}" srcOrd="8" destOrd="0" presId="urn:microsoft.com/office/officeart/2018/2/layout/IconVerticalSolidList"/>
    <dgm:cxn modelId="{458F38E6-0DBB-4F4F-9A15-23EF3A002B98}" type="presParOf" srcId="{15126AA9-B16A-4F85-BC30-CCA6D428272D}" destId="{7D96C8B2-60D1-459E-835C-7270DD7BCFB2}" srcOrd="0" destOrd="0" presId="urn:microsoft.com/office/officeart/2018/2/layout/IconVerticalSolidList"/>
    <dgm:cxn modelId="{0A1BE0F8-7D3C-4199-95A6-CBD84342C9F7}" type="presParOf" srcId="{15126AA9-B16A-4F85-BC30-CCA6D428272D}" destId="{EA6BE409-8809-4CC0-987B-D2095F02C579}" srcOrd="1" destOrd="0" presId="urn:microsoft.com/office/officeart/2018/2/layout/IconVerticalSolidList"/>
    <dgm:cxn modelId="{FE782167-1F29-4A23-A921-CE89F46D8BB1}" type="presParOf" srcId="{15126AA9-B16A-4F85-BC30-CCA6D428272D}" destId="{A2722F92-B4AA-4DE0-8CD2-F38318FD31B6}" srcOrd="2" destOrd="0" presId="urn:microsoft.com/office/officeart/2018/2/layout/IconVerticalSolidList"/>
    <dgm:cxn modelId="{9674F54C-284A-4492-B2B7-8BF89A016621}" type="presParOf" srcId="{15126AA9-B16A-4F85-BC30-CCA6D428272D}" destId="{26F83A2F-1AB4-49D2-BF87-ECF66500E4A2}" srcOrd="3" destOrd="0" presId="urn:microsoft.com/office/officeart/2018/2/layout/IconVerticalSolidList"/>
    <dgm:cxn modelId="{1BE5CA65-4820-46A9-B88E-EC43EED1568B}" type="presParOf" srcId="{56A06C46-29C2-4B59-8808-3407276946F7}" destId="{FED1AA79-6340-48EA-A1F7-2924F02B5139}" srcOrd="9" destOrd="0" presId="urn:microsoft.com/office/officeart/2018/2/layout/IconVerticalSolidList"/>
    <dgm:cxn modelId="{6F98CDE7-F9BC-4E68-B7FB-294C87B31D36}" type="presParOf" srcId="{56A06C46-29C2-4B59-8808-3407276946F7}" destId="{0A59E4BF-FA1F-4BC5-9920-A52D7D97DB32}" srcOrd="10" destOrd="0" presId="urn:microsoft.com/office/officeart/2018/2/layout/IconVerticalSolidList"/>
    <dgm:cxn modelId="{8E503749-7103-4539-97EF-ACE1E461B39A}" type="presParOf" srcId="{0A59E4BF-FA1F-4BC5-9920-A52D7D97DB32}" destId="{70B2D28F-1773-4CE5-95B3-1A9C74709C41}" srcOrd="0" destOrd="0" presId="urn:microsoft.com/office/officeart/2018/2/layout/IconVerticalSolidList"/>
    <dgm:cxn modelId="{0FBE12D8-8861-43C6-A211-CFAF28DAD0A3}" type="presParOf" srcId="{0A59E4BF-FA1F-4BC5-9920-A52D7D97DB32}" destId="{29A572EA-D1C8-4AC8-9925-6332F9676C02}" srcOrd="1" destOrd="0" presId="urn:microsoft.com/office/officeart/2018/2/layout/IconVerticalSolidList"/>
    <dgm:cxn modelId="{A4EEE1EF-E56D-483F-AFDC-D24CD928549E}" type="presParOf" srcId="{0A59E4BF-FA1F-4BC5-9920-A52D7D97DB32}" destId="{96A1E079-9044-42A7-BC05-92D4C5447BFD}" srcOrd="2" destOrd="0" presId="urn:microsoft.com/office/officeart/2018/2/layout/IconVerticalSolidList"/>
    <dgm:cxn modelId="{8D5B8F1B-53EB-4406-A20C-960453B6727B}" type="presParOf" srcId="{0A59E4BF-FA1F-4BC5-9920-A52D7D97DB32}" destId="{FA754002-92B7-4463-8BC0-6041F55B3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2F106E-12C7-421A-974E-BBC035BA4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DC7E4B-178F-424C-8A17-88E0AA4236B5}">
      <dgm:prSet/>
      <dgm:spPr/>
      <dgm:t>
        <a:bodyPr/>
        <a:lstStyle/>
        <a:p>
          <a:r>
            <a:rPr lang="es-CL" noProof="0" dirty="0"/>
            <a:t>Mockups de interfaz</a:t>
          </a:r>
        </a:p>
      </dgm:t>
    </dgm:pt>
    <dgm:pt modelId="{4CDAA6C8-852D-49D2-BEEA-437B3DB5CBCA}" type="parTrans" cxnId="{1D2E4602-1AA1-4745-A3CC-7AD151077D75}">
      <dgm:prSet/>
      <dgm:spPr/>
      <dgm:t>
        <a:bodyPr/>
        <a:lstStyle/>
        <a:p>
          <a:endParaRPr lang="en-US"/>
        </a:p>
      </dgm:t>
    </dgm:pt>
    <dgm:pt modelId="{BDFC3451-9E07-45E3-9C55-066D031679DE}" type="sibTrans" cxnId="{1D2E4602-1AA1-4745-A3CC-7AD151077D75}">
      <dgm:prSet/>
      <dgm:spPr/>
      <dgm:t>
        <a:bodyPr/>
        <a:lstStyle/>
        <a:p>
          <a:endParaRPr lang="en-US"/>
        </a:p>
      </dgm:t>
    </dgm:pt>
    <dgm:pt modelId="{5592CA43-6068-4008-877A-7C7CB7A66886}">
      <dgm:prSet/>
      <dgm:spPr/>
      <dgm:t>
        <a:bodyPr/>
        <a:lstStyle/>
        <a:p>
          <a:r>
            <a:rPr lang="es-CL" noProof="0" dirty="0"/>
            <a:t>Registro funcional (CRUD)</a:t>
          </a:r>
        </a:p>
      </dgm:t>
    </dgm:pt>
    <dgm:pt modelId="{6224B385-1EC1-452E-A4AB-4E04A375EFAD}" type="parTrans" cxnId="{711D3412-BEBE-48A6-AB51-13C11A3CE9C7}">
      <dgm:prSet/>
      <dgm:spPr/>
      <dgm:t>
        <a:bodyPr/>
        <a:lstStyle/>
        <a:p>
          <a:endParaRPr lang="en-US"/>
        </a:p>
      </dgm:t>
    </dgm:pt>
    <dgm:pt modelId="{056B4667-9A59-45D8-9693-74C57887EA9F}" type="sibTrans" cxnId="{711D3412-BEBE-48A6-AB51-13C11A3CE9C7}">
      <dgm:prSet/>
      <dgm:spPr/>
      <dgm:t>
        <a:bodyPr/>
        <a:lstStyle/>
        <a:p>
          <a:endParaRPr lang="en-US"/>
        </a:p>
      </dgm:t>
    </dgm:pt>
    <dgm:pt modelId="{27A97D98-4641-4257-ACFA-6C662A22DACE}">
      <dgm:prSet/>
      <dgm:spPr/>
      <dgm:t>
        <a:bodyPr/>
        <a:lstStyle/>
        <a:p>
          <a:r>
            <a:rPr lang="es-CL" noProof="0" dirty="0"/>
            <a:t>App funcional (APK)</a:t>
          </a:r>
        </a:p>
      </dgm:t>
    </dgm:pt>
    <dgm:pt modelId="{8E06706C-B9C3-4246-9CF3-B96CF343DF42}" type="parTrans" cxnId="{5B07814D-76EE-4F4A-A3B1-D9FACC2A30A0}">
      <dgm:prSet/>
      <dgm:spPr/>
      <dgm:t>
        <a:bodyPr/>
        <a:lstStyle/>
        <a:p>
          <a:endParaRPr lang="en-US"/>
        </a:p>
      </dgm:t>
    </dgm:pt>
    <dgm:pt modelId="{2562A5D2-16D3-4FED-A6AC-D834EDF71644}" type="sibTrans" cxnId="{5B07814D-76EE-4F4A-A3B1-D9FACC2A30A0}">
      <dgm:prSet/>
      <dgm:spPr/>
      <dgm:t>
        <a:bodyPr/>
        <a:lstStyle/>
        <a:p>
          <a:endParaRPr lang="en-US"/>
        </a:p>
      </dgm:t>
    </dgm:pt>
    <dgm:pt modelId="{9159BD3E-9CEB-45A6-80EF-9594BC3C062A}">
      <dgm:prSet/>
      <dgm:spPr/>
      <dgm:t>
        <a:bodyPr/>
        <a:lstStyle/>
        <a:p>
          <a:r>
            <a:rPr lang="es-CL" noProof="0" dirty="0"/>
            <a:t>Informe técnico</a:t>
          </a:r>
        </a:p>
      </dgm:t>
    </dgm:pt>
    <dgm:pt modelId="{92D482F0-353E-4D32-B3BA-A7C6875A670B}" type="parTrans" cxnId="{BDFF99AD-13EA-48DD-9630-ED6E064A7B93}">
      <dgm:prSet/>
      <dgm:spPr/>
      <dgm:t>
        <a:bodyPr/>
        <a:lstStyle/>
        <a:p>
          <a:endParaRPr lang="en-US"/>
        </a:p>
      </dgm:t>
    </dgm:pt>
    <dgm:pt modelId="{EE736965-0787-41BC-821D-5CE2A0BFC0B2}" type="sibTrans" cxnId="{BDFF99AD-13EA-48DD-9630-ED6E064A7B93}">
      <dgm:prSet/>
      <dgm:spPr/>
      <dgm:t>
        <a:bodyPr/>
        <a:lstStyle/>
        <a:p>
          <a:endParaRPr lang="en-US"/>
        </a:p>
      </dgm:t>
    </dgm:pt>
    <dgm:pt modelId="{BDBE3272-C92C-4459-8FBE-68F1D5C28A45}">
      <dgm:prSet/>
      <dgm:spPr/>
      <dgm:t>
        <a:bodyPr/>
        <a:lstStyle/>
        <a:p>
          <a:r>
            <a:rPr lang="es-CL" noProof="0" dirty="0"/>
            <a:t>Video demostrativo</a:t>
          </a:r>
        </a:p>
      </dgm:t>
    </dgm:pt>
    <dgm:pt modelId="{196E02D1-D697-4F51-8D0A-735658468EA4}" type="parTrans" cxnId="{3357AA9B-C067-43BE-AC2A-4589A149B8EC}">
      <dgm:prSet/>
      <dgm:spPr/>
      <dgm:t>
        <a:bodyPr/>
        <a:lstStyle/>
        <a:p>
          <a:endParaRPr lang="en-US"/>
        </a:p>
      </dgm:t>
    </dgm:pt>
    <dgm:pt modelId="{CDD48EAA-0AB4-4C87-BD60-5E2F1978C8B5}" type="sibTrans" cxnId="{3357AA9B-C067-43BE-AC2A-4589A149B8EC}">
      <dgm:prSet/>
      <dgm:spPr/>
      <dgm:t>
        <a:bodyPr/>
        <a:lstStyle/>
        <a:p>
          <a:endParaRPr lang="en-US"/>
        </a:p>
      </dgm:t>
    </dgm:pt>
    <dgm:pt modelId="{DADA31BC-E1C8-47AF-AC80-ACBC71D189D9}" type="pres">
      <dgm:prSet presAssocID="{E02F106E-12C7-421A-974E-BBC035BA421B}" presName="root" presStyleCnt="0">
        <dgm:presLayoutVars>
          <dgm:dir/>
          <dgm:resizeHandles val="exact"/>
        </dgm:presLayoutVars>
      </dgm:prSet>
      <dgm:spPr/>
    </dgm:pt>
    <dgm:pt modelId="{0A6E825D-BCAB-4B52-8428-25C8FFD3652D}" type="pres">
      <dgm:prSet presAssocID="{C7DC7E4B-178F-424C-8A17-88E0AA4236B5}" presName="compNode" presStyleCnt="0"/>
      <dgm:spPr/>
    </dgm:pt>
    <dgm:pt modelId="{798BEB6A-6E60-40FF-90B6-BFFA0F15CBD9}" type="pres">
      <dgm:prSet presAssocID="{C7DC7E4B-178F-424C-8A17-88E0AA4236B5}" presName="bgRect" presStyleLbl="bgShp" presStyleIdx="0" presStyleCnt="5"/>
      <dgm:spPr/>
    </dgm:pt>
    <dgm:pt modelId="{EA053753-7602-41A6-A491-EDD47D440B9E}" type="pres">
      <dgm:prSet presAssocID="{C7DC7E4B-178F-424C-8A17-88E0AA4236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3F972C9E-CB50-4A97-8085-0B029A25E026}" type="pres">
      <dgm:prSet presAssocID="{C7DC7E4B-178F-424C-8A17-88E0AA4236B5}" presName="spaceRect" presStyleCnt="0"/>
      <dgm:spPr/>
    </dgm:pt>
    <dgm:pt modelId="{D38D0893-D3A4-4FDF-B86E-3AE0FCD920A2}" type="pres">
      <dgm:prSet presAssocID="{C7DC7E4B-178F-424C-8A17-88E0AA4236B5}" presName="parTx" presStyleLbl="revTx" presStyleIdx="0" presStyleCnt="5">
        <dgm:presLayoutVars>
          <dgm:chMax val="0"/>
          <dgm:chPref val="0"/>
        </dgm:presLayoutVars>
      </dgm:prSet>
      <dgm:spPr/>
    </dgm:pt>
    <dgm:pt modelId="{E73ABF40-70A8-4035-98B6-BF5BE11A6182}" type="pres">
      <dgm:prSet presAssocID="{BDFC3451-9E07-45E3-9C55-066D031679DE}" presName="sibTrans" presStyleCnt="0"/>
      <dgm:spPr/>
    </dgm:pt>
    <dgm:pt modelId="{41F88F3A-2B2A-4FF1-B5F6-9B75873C95C1}" type="pres">
      <dgm:prSet presAssocID="{5592CA43-6068-4008-877A-7C7CB7A66886}" presName="compNode" presStyleCnt="0"/>
      <dgm:spPr/>
    </dgm:pt>
    <dgm:pt modelId="{B127F1A8-C66C-4C44-A131-139417386338}" type="pres">
      <dgm:prSet presAssocID="{5592CA43-6068-4008-877A-7C7CB7A66886}" presName="bgRect" presStyleLbl="bgShp" presStyleIdx="1" presStyleCnt="5"/>
      <dgm:spPr/>
    </dgm:pt>
    <dgm:pt modelId="{95C30305-81A5-449B-9E16-E877DA196628}" type="pres">
      <dgm:prSet presAssocID="{5592CA43-6068-4008-877A-7C7CB7A668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E99B8AE-D14B-42AB-A97B-551E5636A381}" type="pres">
      <dgm:prSet presAssocID="{5592CA43-6068-4008-877A-7C7CB7A66886}" presName="spaceRect" presStyleCnt="0"/>
      <dgm:spPr/>
    </dgm:pt>
    <dgm:pt modelId="{76AB7D98-E231-425A-B5D1-71611ADF6D3B}" type="pres">
      <dgm:prSet presAssocID="{5592CA43-6068-4008-877A-7C7CB7A66886}" presName="parTx" presStyleLbl="revTx" presStyleIdx="1" presStyleCnt="5">
        <dgm:presLayoutVars>
          <dgm:chMax val="0"/>
          <dgm:chPref val="0"/>
        </dgm:presLayoutVars>
      </dgm:prSet>
      <dgm:spPr/>
    </dgm:pt>
    <dgm:pt modelId="{A7DDBCD6-A0C0-4DAE-81A4-EC61E5185D2D}" type="pres">
      <dgm:prSet presAssocID="{056B4667-9A59-45D8-9693-74C57887EA9F}" presName="sibTrans" presStyleCnt="0"/>
      <dgm:spPr/>
    </dgm:pt>
    <dgm:pt modelId="{7468EB03-386D-4E79-A1D7-EA631E8555CD}" type="pres">
      <dgm:prSet presAssocID="{27A97D98-4641-4257-ACFA-6C662A22DACE}" presName="compNode" presStyleCnt="0"/>
      <dgm:spPr/>
    </dgm:pt>
    <dgm:pt modelId="{1DA7D5B0-955C-4176-9246-5F37726B44D4}" type="pres">
      <dgm:prSet presAssocID="{27A97D98-4641-4257-ACFA-6C662A22DACE}" presName="bgRect" presStyleLbl="bgShp" presStyleIdx="2" presStyleCnt="5"/>
      <dgm:spPr/>
    </dgm:pt>
    <dgm:pt modelId="{F45AA94D-3E77-45EB-8A07-C80DAFE65018}" type="pres">
      <dgm:prSet presAssocID="{27A97D98-4641-4257-ACFA-6C662A22DA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D81716-ECD7-46C0-AF01-FEC1539E2FF5}" type="pres">
      <dgm:prSet presAssocID="{27A97D98-4641-4257-ACFA-6C662A22DACE}" presName="spaceRect" presStyleCnt="0"/>
      <dgm:spPr/>
    </dgm:pt>
    <dgm:pt modelId="{DD0627A4-C92D-433F-B86A-0079ECC37718}" type="pres">
      <dgm:prSet presAssocID="{27A97D98-4641-4257-ACFA-6C662A22DACE}" presName="parTx" presStyleLbl="revTx" presStyleIdx="2" presStyleCnt="5">
        <dgm:presLayoutVars>
          <dgm:chMax val="0"/>
          <dgm:chPref val="0"/>
        </dgm:presLayoutVars>
      </dgm:prSet>
      <dgm:spPr/>
    </dgm:pt>
    <dgm:pt modelId="{789A1DA5-5DDB-4E02-B659-8BD226452A5F}" type="pres">
      <dgm:prSet presAssocID="{2562A5D2-16D3-4FED-A6AC-D834EDF71644}" presName="sibTrans" presStyleCnt="0"/>
      <dgm:spPr/>
    </dgm:pt>
    <dgm:pt modelId="{D7B3B806-ADA2-4185-B812-3595A74FE672}" type="pres">
      <dgm:prSet presAssocID="{9159BD3E-9CEB-45A6-80EF-9594BC3C062A}" presName="compNode" presStyleCnt="0"/>
      <dgm:spPr/>
    </dgm:pt>
    <dgm:pt modelId="{512C1951-3CBB-4261-B41B-BAC67738E145}" type="pres">
      <dgm:prSet presAssocID="{9159BD3E-9CEB-45A6-80EF-9594BC3C062A}" presName="bgRect" presStyleLbl="bgShp" presStyleIdx="3" presStyleCnt="5"/>
      <dgm:spPr/>
    </dgm:pt>
    <dgm:pt modelId="{B28533FD-E4D2-4E9B-8C9C-490F79B6A761}" type="pres">
      <dgm:prSet presAssocID="{9159BD3E-9CEB-45A6-80EF-9594BC3C0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D8622914-27FE-49FE-A897-0D7D5B7DB48C}" type="pres">
      <dgm:prSet presAssocID="{9159BD3E-9CEB-45A6-80EF-9594BC3C062A}" presName="spaceRect" presStyleCnt="0"/>
      <dgm:spPr/>
    </dgm:pt>
    <dgm:pt modelId="{A7C9D8E5-3C6B-4645-B272-B24F0D63EEC5}" type="pres">
      <dgm:prSet presAssocID="{9159BD3E-9CEB-45A6-80EF-9594BC3C062A}" presName="parTx" presStyleLbl="revTx" presStyleIdx="3" presStyleCnt="5">
        <dgm:presLayoutVars>
          <dgm:chMax val="0"/>
          <dgm:chPref val="0"/>
        </dgm:presLayoutVars>
      </dgm:prSet>
      <dgm:spPr/>
    </dgm:pt>
    <dgm:pt modelId="{E6406717-E4FE-4A7B-B815-7A997FF81076}" type="pres">
      <dgm:prSet presAssocID="{EE736965-0787-41BC-821D-5CE2A0BFC0B2}" presName="sibTrans" presStyleCnt="0"/>
      <dgm:spPr/>
    </dgm:pt>
    <dgm:pt modelId="{B5F4AFB3-9F30-4D43-8EE6-D3CB8C5C2588}" type="pres">
      <dgm:prSet presAssocID="{BDBE3272-C92C-4459-8FBE-68F1D5C28A45}" presName="compNode" presStyleCnt="0"/>
      <dgm:spPr/>
    </dgm:pt>
    <dgm:pt modelId="{0FF4F1D4-E138-4491-8035-89E169DC36A0}" type="pres">
      <dgm:prSet presAssocID="{BDBE3272-C92C-4459-8FBE-68F1D5C28A45}" presName="bgRect" presStyleLbl="bgShp" presStyleIdx="4" presStyleCnt="5"/>
      <dgm:spPr/>
    </dgm:pt>
    <dgm:pt modelId="{6A731DB6-4AA5-4C06-A5E0-E8D1339696DB}" type="pres">
      <dgm:prSet presAssocID="{BDBE3272-C92C-4459-8FBE-68F1D5C28A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ED84392-3B49-42BB-B137-99052935910A}" type="pres">
      <dgm:prSet presAssocID="{BDBE3272-C92C-4459-8FBE-68F1D5C28A45}" presName="spaceRect" presStyleCnt="0"/>
      <dgm:spPr/>
    </dgm:pt>
    <dgm:pt modelId="{10D35A6C-0ABD-4E37-AF50-CE74A9E51B2B}" type="pres">
      <dgm:prSet presAssocID="{BDBE3272-C92C-4459-8FBE-68F1D5C28A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D2E4602-1AA1-4745-A3CC-7AD151077D75}" srcId="{E02F106E-12C7-421A-974E-BBC035BA421B}" destId="{C7DC7E4B-178F-424C-8A17-88E0AA4236B5}" srcOrd="0" destOrd="0" parTransId="{4CDAA6C8-852D-49D2-BEEA-437B3DB5CBCA}" sibTransId="{BDFC3451-9E07-45E3-9C55-066D031679DE}"/>
    <dgm:cxn modelId="{711D3412-BEBE-48A6-AB51-13C11A3CE9C7}" srcId="{E02F106E-12C7-421A-974E-BBC035BA421B}" destId="{5592CA43-6068-4008-877A-7C7CB7A66886}" srcOrd="1" destOrd="0" parTransId="{6224B385-1EC1-452E-A4AB-4E04A375EFAD}" sibTransId="{056B4667-9A59-45D8-9693-74C57887EA9F}"/>
    <dgm:cxn modelId="{5E5CC046-C268-428B-B317-4B317B0C6417}" type="presOf" srcId="{BDBE3272-C92C-4459-8FBE-68F1D5C28A45}" destId="{10D35A6C-0ABD-4E37-AF50-CE74A9E51B2B}" srcOrd="0" destOrd="0" presId="urn:microsoft.com/office/officeart/2018/2/layout/IconVerticalSolidList"/>
    <dgm:cxn modelId="{C8A7BD4A-9FB4-4EE7-BDD0-FD7E1B9DF69C}" type="presOf" srcId="{C7DC7E4B-178F-424C-8A17-88E0AA4236B5}" destId="{D38D0893-D3A4-4FDF-B86E-3AE0FCD920A2}" srcOrd="0" destOrd="0" presId="urn:microsoft.com/office/officeart/2018/2/layout/IconVerticalSolidList"/>
    <dgm:cxn modelId="{5B07814D-76EE-4F4A-A3B1-D9FACC2A30A0}" srcId="{E02F106E-12C7-421A-974E-BBC035BA421B}" destId="{27A97D98-4641-4257-ACFA-6C662A22DACE}" srcOrd="2" destOrd="0" parTransId="{8E06706C-B9C3-4246-9CF3-B96CF343DF42}" sibTransId="{2562A5D2-16D3-4FED-A6AC-D834EDF71644}"/>
    <dgm:cxn modelId="{6D4A3A99-70D4-40F6-AF4C-4A6F0296C2A9}" type="presOf" srcId="{5592CA43-6068-4008-877A-7C7CB7A66886}" destId="{76AB7D98-E231-425A-B5D1-71611ADF6D3B}" srcOrd="0" destOrd="0" presId="urn:microsoft.com/office/officeart/2018/2/layout/IconVerticalSolidList"/>
    <dgm:cxn modelId="{3357AA9B-C067-43BE-AC2A-4589A149B8EC}" srcId="{E02F106E-12C7-421A-974E-BBC035BA421B}" destId="{BDBE3272-C92C-4459-8FBE-68F1D5C28A45}" srcOrd="4" destOrd="0" parTransId="{196E02D1-D697-4F51-8D0A-735658468EA4}" sibTransId="{CDD48EAA-0AB4-4C87-BD60-5E2F1978C8B5}"/>
    <dgm:cxn modelId="{AFC910A1-06C5-4766-BBF3-E68877772B6D}" type="presOf" srcId="{E02F106E-12C7-421A-974E-BBC035BA421B}" destId="{DADA31BC-E1C8-47AF-AC80-ACBC71D189D9}" srcOrd="0" destOrd="0" presId="urn:microsoft.com/office/officeart/2018/2/layout/IconVerticalSolidList"/>
    <dgm:cxn modelId="{BDFF99AD-13EA-48DD-9630-ED6E064A7B93}" srcId="{E02F106E-12C7-421A-974E-BBC035BA421B}" destId="{9159BD3E-9CEB-45A6-80EF-9594BC3C062A}" srcOrd="3" destOrd="0" parTransId="{92D482F0-353E-4D32-B3BA-A7C6875A670B}" sibTransId="{EE736965-0787-41BC-821D-5CE2A0BFC0B2}"/>
    <dgm:cxn modelId="{7D02BFB5-F950-43B1-8113-339B27FFDFDE}" type="presOf" srcId="{9159BD3E-9CEB-45A6-80EF-9594BC3C062A}" destId="{A7C9D8E5-3C6B-4645-B272-B24F0D63EEC5}" srcOrd="0" destOrd="0" presId="urn:microsoft.com/office/officeart/2018/2/layout/IconVerticalSolidList"/>
    <dgm:cxn modelId="{6BF3FEE2-BD18-4FB2-86F2-F584E73FF08E}" type="presOf" srcId="{27A97D98-4641-4257-ACFA-6C662A22DACE}" destId="{DD0627A4-C92D-433F-B86A-0079ECC37718}" srcOrd="0" destOrd="0" presId="urn:microsoft.com/office/officeart/2018/2/layout/IconVerticalSolidList"/>
    <dgm:cxn modelId="{50351769-AFF1-49E3-9969-4993FC552FC5}" type="presParOf" srcId="{DADA31BC-E1C8-47AF-AC80-ACBC71D189D9}" destId="{0A6E825D-BCAB-4B52-8428-25C8FFD3652D}" srcOrd="0" destOrd="0" presId="urn:microsoft.com/office/officeart/2018/2/layout/IconVerticalSolidList"/>
    <dgm:cxn modelId="{3153D71D-E323-47E3-9671-066E14D0E8A0}" type="presParOf" srcId="{0A6E825D-BCAB-4B52-8428-25C8FFD3652D}" destId="{798BEB6A-6E60-40FF-90B6-BFFA0F15CBD9}" srcOrd="0" destOrd="0" presId="urn:microsoft.com/office/officeart/2018/2/layout/IconVerticalSolidList"/>
    <dgm:cxn modelId="{64366D27-92BF-4471-9E91-1F119FD0E25F}" type="presParOf" srcId="{0A6E825D-BCAB-4B52-8428-25C8FFD3652D}" destId="{EA053753-7602-41A6-A491-EDD47D440B9E}" srcOrd="1" destOrd="0" presId="urn:microsoft.com/office/officeart/2018/2/layout/IconVerticalSolidList"/>
    <dgm:cxn modelId="{9B1E4B6C-353A-488C-B58C-EB599AD1703C}" type="presParOf" srcId="{0A6E825D-BCAB-4B52-8428-25C8FFD3652D}" destId="{3F972C9E-CB50-4A97-8085-0B029A25E026}" srcOrd="2" destOrd="0" presId="urn:microsoft.com/office/officeart/2018/2/layout/IconVerticalSolidList"/>
    <dgm:cxn modelId="{E10DB361-FACA-46B8-906B-3C0CD3CD3434}" type="presParOf" srcId="{0A6E825D-BCAB-4B52-8428-25C8FFD3652D}" destId="{D38D0893-D3A4-4FDF-B86E-3AE0FCD920A2}" srcOrd="3" destOrd="0" presId="urn:microsoft.com/office/officeart/2018/2/layout/IconVerticalSolidList"/>
    <dgm:cxn modelId="{745917D0-654F-4BDD-8CF1-E03486E090C0}" type="presParOf" srcId="{DADA31BC-E1C8-47AF-AC80-ACBC71D189D9}" destId="{E73ABF40-70A8-4035-98B6-BF5BE11A6182}" srcOrd="1" destOrd="0" presId="urn:microsoft.com/office/officeart/2018/2/layout/IconVerticalSolidList"/>
    <dgm:cxn modelId="{A7AEB8FC-37BD-402D-8975-2F6FFAEA98A7}" type="presParOf" srcId="{DADA31BC-E1C8-47AF-AC80-ACBC71D189D9}" destId="{41F88F3A-2B2A-4FF1-B5F6-9B75873C95C1}" srcOrd="2" destOrd="0" presId="urn:microsoft.com/office/officeart/2018/2/layout/IconVerticalSolidList"/>
    <dgm:cxn modelId="{1BAB66A0-6349-4D5D-B2CA-F0C44E57E6BE}" type="presParOf" srcId="{41F88F3A-2B2A-4FF1-B5F6-9B75873C95C1}" destId="{B127F1A8-C66C-4C44-A131-139417386338}" srcOrd="0" destOrd="0" presId="urn:microsoft.com/office/officeart/2018/2/layout/IconVerticalSolidList"/>
    <dgm:cxn modelId="{0B843732-B691-4ACB-81C2-7732CBFF71F5}" type="presParOf" srcId="{41F88F3A-2B2A-4FF1-B5F6-9B75873C95C1}" destId="{95C30305-81A5-449B-9E16-E877DA196628}" srcOrd="1" destOrd="0" presId="urn:microsoft.com/office/officeart/2018/2/layout/IconVerticalSolidList"/>
    <dgm:cxn modelId="{2F5750D2-2179-4B84-AC27-821B004144F4}" type="presParOf" srcId="{41F88F3A-2B2A-4FF1-B5F6-9B75873C95C1}" destId="{3E99B8AE-D14B-42AB-A97B-551E5636A381}" srcOrd="2" destOrd="0" presId="urn:microsoft.com/office/officeart/2018/2/layout/IconVerticalSolidList"/>
    <dgm:cxn modelId="{935246C9-8F38-42CB-B376-144B68F1C50A}" type="presParOf" srcId="{41F88F3A-2B2A-4FF1-B5F6-9B75873C95C1}" destId="{76AB7D98-E231-425A-B5D1-71611ADF6D3B}" srcOrd="3" destOrd="0" presId="urn:microsoft.com/office/officeart/2018/2/layout/IconVerticalSolidList"/>
    <dgm:cxn modelId="{A4950A43-9222-41EF-AD10-328D07E6D9C8}" type="presParOf" srcId="{DADA31BC-E1C8-47AF-AC80-ACBC71D189D9}" destId="{A7DDBCD6-A0C0-4DAE-81A4-EC61E5185D2D}" srcOrd="3" destOrd="0" presId="urn:microsoft.com/office/officeart/2018/2/layout/IconVerticalSolidList"/>
    <dgm:cxn modelId="{A01811E4-A031-4189-9B06-F6F266C6AC73}" type="presParOf" srcId="{DADA31BC-E1C8-47AF-AC80-ACBC71D189D9}" destId="{7468EB03-386D-4E79-A1D7-EA631E8555CD}" srcOrd="4" destOrd="0" presId="urn:microsoft.com/office/officeart/2018/2/layout/IconVerticalSolidList"/>
    <dgm:cxn modelId="{C25BE7E8-5756-4D64-8CA6-ECCCBF9E8D83}" type="presParOf" srcId="{7468EB03-386D-4E79-A1D7-EA631E8555CD}" destId="{1DA7D5B0-955C-4176-9246-5F37726B44D4}" srcOrd="0" destOrd="0" presId="urn:microsoft.com/office/officeart/2018/2/layout/IconVerticalSolidList"/>
    <dgm:cxn modelId="{3BC610BF-12B2-4F48-AF1E-68A907A3549A}" type="presParOf" srcId="{7468EB03-386D-4E79-A1D7-EA631E8555CD}" destId="{F45AA94D-3E77-45EB-8A07-C80DAFE65018}" srcOrd="1" destOrd="0" presId="urn:microsoft.com/office/officeart/2018/2/layout/IconVerticalSolidList"/>
    <dgm:cxn modelId="{18A0063F-71FA-4B0D-A1C7-932E6E9A47B7}" type="presParOf" srcId="{7468EB03-386D-4E79-A1D7-EA631E8555CD}" destId="{ACD81716-ECD7-46C0-AF01-FEC1539E2FF5}" srcOrd="2" destOrd="0" presId="urn:microsoft.com/office/officeart/2018/2/layout/IconVerticalSolidList"/>
    <dgm:cxn modelId="{220FCE4E-766A-469D-BC71-B3B4DA6B8A81}" type="presParOf" srcId="{7468EB03-386D-4E79-A1D7-EA631E8555CD}" destId="{DD0627A4-C92D-433F-B86A-0079ECC37718}" srcOrd="3" destOrd="0" presId="urn:microsoft.com/office/officeart/2018/2/layout/IconVerticalSolidList"/>
    <dgm:cxn modelId="{A2ED08ED-40D2-4B98-9840-54CC5B69289C}" type="presParOf" srcId="{DADA31BC-E1C8-47AF-AC80-ACBC71D189D9}" destId="{789A1DA5-5DDB-4E02-B659-8BD226452A5F}" srcOrd="5" destOrd="0" presId="urn:microsoft.com/office/officeart/2018/2/layout/IconVerticalSolidList"/>
    <dgm:cxn modelId="{25D95026-05C6-47E6-822C-9DE57E19091E}" type="presParOf" srcId="{DADA31BC-E1C8-47AF-AC80-ACBC71D189D9}" destId="{D7B3B806-ADA2-4185-B812-3595A74FE672}" srcOrd="6" destOrd="0" presId="urn:microsoft.com/office/officeart/2018/2/layout/IconVerticalSolidList"/>
    <dgm:cxn modelId="{07978236-DCA3-4642-A099-F2B63A257CDB}" type="presParOf" srcId="{D7B3B806-ADA2-4185-B812-3595A74FE672}" destId="{512C1951-3CBB-4261-B41B-BAC67738E145}" srcOrd="0" destOrd="0" presId="urn:microsoft.com/office/officeart/2018/2/layout/IconVerticalSolidList"/>
    <dgm:cxn modelId="{9D1D60FD-DDC5-4AE3-BF8E-BC2F59EC71D6}" type="presParOf" srcId="{D7B3B806-ADA2-4185-B812-3595A74FE672}" destId="{B28533FD-E4D2-4E9B-8C9C-490F79B6A761}" srcOrd="1" destOrd="0" presId="urn:microsoft.com/office/officeart/2018/2/layout/IconVerticalSolidList"/>
    <dgm:cxn modelId="{6C11C3F6-86C4-4A2B-BF0A-1F08CE537A7D}" type="presParOf" srcId="{D7B3B806-ADA2-4185-B812-3595A74FE672}" destId="{D8622914-27FE-49FE-A897-0D7D5B7DB48C}" srcOrd="2" destOrd="0" presId="urn:microsoft.com/office/officeart/2018/2/layout/IconVerticalSolidList"/>
    <dgm:cxn modelId="{416A785B-711E-4A8A-9BDB-1A3D76BECC4D}" type="presParOf" srcId="{D7B3B806-ADA2-4185-B812-3595A74FE672}" destId="{A7C9D8E5-3C6B-4645-B272-B24F0D63EEC5}" srcOrd="3" destOrd="0" presId="urn:microsoft.com/office/officeart/2018/2/layout/IconVerticalSolidList"/>
    <dgm:cxn modelId="{0EB70180-88BC-46BC-A212-80AE8255FB55}" type="presParOf" srcId="{DADA31BC-E1C8-47AF-AC80-ACBC71D189D9}" destId="{E6406717-E4FE-4A7B-B815-7A997FF81076}" srcOrd="7" destOrd="0" presId="urn:microsoft.com/office/officeart/2018/2/layout/IconVerticalSolidList"/>
    <dgm:cxn modelId="{BBE5A2B9-4339-4AC9-BE33-46E7B41007C6}" type="presParOf" srcId="{DADA31BC-E1C8-47AF-AC80-ACBC71D189D9}" destId="{B5F4AFB3-9F30-4D43-8EE6-D3CB8C5C2588}" srcOrd="8" destOrd="0" presId="urn:microsoft.com/office/officeart/2018/2/layout/IconVerticalSolidList"/>
    <dgm:cxn modelId="{E2312B10-06D5-42D3-8A42-ACE373D64883}" type="presParOf" srcId="{B5F4AFB3-9F30-4D43-8EE6-D3CB8C5C2588}" destId="{0FF4F1D4-E138-4491-8035-89E169DC36A0}" srcOrd="0" destOrd="0" presId="urn:microsoft.com/office/officeart/2018/2/layout/IconVerticalSolidList"/>
    <dgm:cxn modelId="{35D26615-78BA-4EFD-84E6-1B1E8B818FCC}" type="presParOf" srcId="{B5F4AFB3-9F30-4D43-8EE6-D3CB8C5C2588}" destId="{6A731DB6-4AA5-4C06-A5E0-E8D1339696DB}" srcOrd="1" destOrd="0" presId="urn:microsoft.com/office/officeart/2018/2/layout/IconVerticalSolidList"/>
    <dgm:cxn modelId="{E4DF9A39-B5F3-407D-8461-FE5A1342CE1A}" type="presParOf" srcId="{B5F4AFB3-9F30-4D43-8EE6-D3CB8C5C2588}" destId="{BED84392-3B49-42BB-B137-99052935910A}" srcOrd="2" destOrd="0" presId="urn:microsoft.com/office/officeart/2018/2/layout/IconVerticalSolidList"/>
    <dgm:cxn modelId="{43591C47-6786-4C74-8EF5-7EB84A1AA301}" type="presParOf" srcId="{B5F4AFB3-9F30-4D43-8EE6-D3CB8C5C2588}" destId="{10D35A6C-0ABD-4E37-AF50-CE74A9E51B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996FF-6846-48DE-AD4E-08C898804376}">
      <dsp:nvSpPr>
        <dsp:cNvPr id="0" name=""/>
        <dsp:cNvSpPr/>
      </dsp:nvSpPr>
      <dsp:spPr>
        <a:xfrm>
          <a:off x="646660" y="268051"/>
          <a:ext cx="924196" cy="9145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14E80-5EA7-4630-96FE-4ECDEF4895E7}">
      <dsp:nvSpPr>
        <dsp:cNvPr id="0" name=""/>
        <dsp:cNvSpPr/>
      </dsp:nvSpPr>
      <dsp:spPr>
        <a:xfrm>
          <a:off x="680006" y="341063"/>
          <a:ext cx="857503" cy="72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8868-29C8-45B6-9EB1-C80F9C745790}">
      <dsp:nvSpPr>
        <dsp:cNvPr id="0" name=""/>
        <dsp:cNvSpPr/>
      </dsp:nvSpPr>
      <dsp:spPr>
        <a:xfrm>
          <a:off x="438181" y="1196858"/>
          <a:ext cx="1773257" cy="87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La educación financiera es clave.</a:t>
          </a:r>
        </a:p>
      </dsp:txBody>
      <dsp:txXfrm>
        <a:off x="438181" y="1196858"/>
        <a:ext cx="1773257" cy="877983"/>
      </dsp:txXfrm>
    </dsp:sp>
    <dsp:sp modelId="{6010C885-C2A6-44C0-9284-7CCB2F3B4672}">
      <dsp:nvSpPr>
        <dsp:cNvPr id="0" name=""/>
        <dsp:cNvSpPr/>
      </dsp:nvSpPr>
      <dsp:spPr>
        <a:xfrm>
          <a:off x="2966498" y="229608"/>
          <a:ext cx="915522" cy="8983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C9557-B66A-4C3F-9BB5-C4BFB0CAAC0F}">
      <dsp:nvSpPr>
        <dsp:cNvPr id="0" name=""/>
        <dsp:cNvSpPr/>
      </dsp:nvSpPr>
      <dsp:spPr>
        <a:xfrm>
          <a:off x="3072670" y="314195"/>
          <a:ext cx="709780" cy="72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55A2-516D-46D4-ABA7-78045EC82EE5}">
      <dsp:nvSpPr>
        <dsp:cNvPr id="0" name=""/>
        <dsp:cNvSpPr/>
      </dsp:nvSpPr>
      <dsp:spPr>
        <a:xfrm>
          <a:off x="2764815" y="1397836"/>
          <a:ext cx="1903639" cy="61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Actualmente muchas personas utilizan Excel o cuadernos.</a:t>
          </a:r>
        </a:p>
      </dsp:txBody>
      <dsp:txXfrm>
        <a:off x="2764815" y="1397836"/>
        <a:ext cx="1903639" cy="614294"/>
      </dsp:txXfrm>
    </dsp:sp>
    <dsp:sp modelId="{FC83B1A2-C8E3-40D9-B024-9860D6503EA5}">
      <dsp:nvSpPr>
        <dsp:cNvPr id="0" name=""/>
        <dsp:cNvSpPr/>
      </dsp:nvSpPr>
      <dsp:spPr>
        <a:xfrm>
          <a:off x="5298430" y="201996"/>
          <a:ext cx="888163" cy="9092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B6464-0F0F-49B9-A1AE-17C047F1F45B}">
      <dsp:nvSpPr>
        <dsp:cNvPr id="0" name=""/>
        <dsp:cNvSpPr/>
      </dsp:nvSpPr>
      <dsp:spPr>
        <a:xfrm>
          <a:off x="5348597" y="301408"/>
          <a:ext cx="770766" cy="710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9A0EA-C993-4983-B4C5-BBB946F9B861}">
      <dsp:nvSpPr>
        <dsp:cNvPr id="0" name=""/>
        <dsp:cNvSpPr/>
      </dsp:nvSpPr>
      <dsp:spPr>
        <a:xfrm>
          <a:off x="5247032" y="1324513"/>
          <a:ext cx="1953864" cy="46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El software financiero existente es complejo.</a:t>
          </a:r>
        </a:p>
      </dsp:txBody>
      <dsp:txXfrm>
        <a:off x="5247032" y="1324513"/>
        <a:ext cx="1953864" cy="4648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7CB17-7863-4E16-A899-E7EB69456390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D7D1C-A329-46CF-8686-E9DB6CBBAD04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CB753-0B09-47D1-9D8E-3C3C0506D178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Recursos: </a:t>
          </a:r>
          <a:r>
            <a:rPr lang="es-CL" sz="1800" kern="1200" noProof="0" dirty="0" err="1"/>
            <a:t>PCs</a:t>
          </a:r>
          <a:endParaRPr lang="es-CL" sz="1800" kern="1200" noProof="0" dirty="0"/>
        </a:p>
      </dsp:txBody>
      <dsp:txXfrm>
        <a:off x="1275192" y="2178"/>
        <a:ext cx="3160463" cy="1104063"/>
      </dsp:txXfrm>
    </dsp:sp>
    <dsp:sp modelId="{83FE23DF-AF4A-4214-A640-473C5DF1C226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062FB-160E-4160-A5E6-72021AFD4237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6992A-1785-498B-87AC-1C19A0FAC54E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Tiempo: 10 semanas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(MVP </a:t>
          </a:r>
          <a:r>
            <a:rPr lang="es-CL" sz="1800" b="0" kern="1200" noProof="0" dirty="0" err="1"/>
            <a:t>Minimum</a:t>
          </a:r>
          <a:r>
            <a:rPr lang="es-CL" sz="1800" b="0" kern="1200" noProof="0" dirty="0"/>
            <a:t> Viable </a:t>
          </a:r>
          <a:r>
            <a:rPr lang="es-CL" sz="1800" b="0" kern="1200" noProof="0" dirty="0" err="1"/>
            <a:t>Product</a:t>
          </a:r>
          <a:r>
            <a:rPr lang="es-CL" sz="1800" b="0" kern="1200" noProof="0" dirty="0"/>
            <a:t> o Producto Mínimo Viable)</a:t>
          </a:r>
        </a:p>
      </dsp:txBody>
      <dsp:txXfrm>
        <a:off x="1275192" y="1382257"/>
        <a:ext cx="3160463" cy="1104063"/>
      </dsp:txXfrm>
    </dsp:sp>
    <dsp:sp modelId="{55B6810C-717B-4B89-A818-90BFF655AB7B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CD755-3B2B-41B0-97DF-CB3BA3BDFCBD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1DD6B-41CD-4918-8CB0-444D6ACC07F7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Riesgo: tiempo limitado</a:t>
          </a:r>
        </a:p>
      </dsp:txBody>
      <dsp:txXfrm>
        <a:off x="1275192" y="2762336"/>
        <a:ext cx="3160463" cy="1104063"/>
      </dsp:txXfrm>
    </dsp:sp>
    <dsp:sp modelId="{1911AB75-AAF8-4A58-AA74-63CC19643802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94433-71C6-4EBC-9955-662798B3BE40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3F0EF-007C-4BF4-A331-F77F0C3F60D4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Mitigación: priorizar funciones básicas</a:t>
          </a:r>
        </a:p>
      </dsp:txBody>
      <dsp:txXfrm>
        <a:off x="1275192" y="4142415"/>
        <a:ext cx="3160463" cy="11040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1582B-8BA8-409F-BF2B-5E5B69307F0E}">
      <dsp:nvSpPr>
        <dsp:cNvPr id="0" name=""/>
        <dsp:cNvSpPr/>
      </dsp:nvSpPr>
      <dsp:spPr>
        <a:xfrm>
          <a:off x="0" y="6112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noProof="0" dirty="0"/>
            <a:t>Académico: desarrollo de competencias clave</a:t>
          </a:r>
        </a:p>
      </dsp:txBody>
      <dsp:txXfrm>
        <a:off x="80417" y="141545"/>
        <a:ext cx="4274822" cy="1486526"/>
      </dsp:txXfrm>
    </dsp:sp>
    <dsp:sp modelId="{E9F82C0C-A66F-4419-9B69-BA5EB8BE7C7F}">
      <dsp:nvSpPr>
        <dsp:cNvPr id="0" name=""/>
        <dsp:cNvSpPr/>
      </dsp:nvSpPr>
      <dsp:spPr>
        <a:xfrm>
          <a:off x="0" y="180064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noProof="0" dirty="0"/>
            <a:t>Social: accesibilidad, educación financiera simple</a:t>
          </a:r>
        </a:p>
      </dsp:txBody>
      <dsp:txXfrm>
        <a:off x="80417" y="1881065"/>
        <a:ext cx="4274822" cy="1486526"/>
      </dsp:txXfrm>
    </dsp:sp>
    <dsp:sp modelId="{AA087E78-FC5D-4A1A-AB50-475C33BC07A2}">
      <dsp:nvSpPr>
        <dsp:cNvPr id="0" name=""/>
        <dsp:cNvSpPr/>
      </dsp:nvSpPr>
      <dsp:spPr>
        <a:xfrm>
          <a:off x="0" y="354016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noProof="0" dirty="0"/>
            <a:t>Profesional: alineado a intereses de desarrollo móvil</a:t>
          </a:r>
        </a:p>
      </dsp:txBody>
      <dsp:txXfrm>
        <a:off x="80417" y="3620585"/>
        <a:ext cx="4274822" cy="14865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89EFE-E5F8-44E4-99E4-1C7B50588402}">
      <dsp:nvSpPr>
        <dsp:cNvPr id="0" name=""/>
        <dsp:cNvSpPr/>
      </dsp:nvSpPr>
      <dsp:spPr>
        <a:xfrm>
          <a:off x="0" y="4259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FFFD0-5C03-41CF-88F9-9769817B7D80}">
      <dsp:nvSpPr>
        <dsp:cNvPr id="0" name=""/>
        <dsp:cNvSpPr/>
      </dsp:nvSpPr>
      <dsp:spPr>
        <a:xfrm>
          <a:off x="205779" y="157317"/>
          <a:ext cx="374509" cy="374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E0B05-52E6-45FB-A293-DB8C2E8BFA4B}">
      <dsp:nvSpPr>
        <dsp:cNvPr id="0" name=""/>
        <dsp:cNvSpPr/>
      </dsp:nvSpPr>
      <dsp:spPr>
        <a:xfrm>
          <a:off x="786067" y="4259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noProof="0" dirty="0" err="1"/>
            <a:t>NomDebts</a:t>
          </a:r>
          <a:br>
            <a:rPr lang="es-CL" sz="1400" kern="1200" noProof="0" dirty="0"/>
          </a:br>
          <a:r>
            <a:rPr lang="es-CL" sz="1400" kern="1200" noProof="0" dirty="0"/>
            <a:t>“Porque tus finanzas deben ser simples, accesibles y libres de deudas.”</a:t>
          </a:r>
        </a:p>
      </dsp:txBody>
      <dsp:txXfrm>
        <a:off x="786067" y="4259"/>
        <a:ext cx="3625779" cy="722777"/>
      </dsp:txXfrm>
    </dsp:sp>
    <dsp:sp modelId="{9ABDF113-271B-4CDE-9703-D225AB7C0BEA}">
      <dsp:nvSpPr>
        <dsp:cNvPr id="0" name=""/>
        <dsp:cNvSpPr/>
      </dsp:nvSpPr>
      <dsp:spPr>
        <a:xfrm>
          <a:off x="0" y="907731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240FC-7680-4004-A3C1-CBD86C2793BE}">
      <dsp:nvSpPr>
        <dsp:cNvPr id="0" name=""/>
        <dsp:cNvSpPr/>
      </dsp:nvSpPr>
      <dsp:spPr>
        <a:xfrm>
          <a:off x="205779" y="1060790"/>
          <a:ext cx="374509" cy="374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03A66-348D-4BF2-9FD0-B3BDCE3A03A5}">
      <dsp:nvSpPr>
        <dsp:cNvPr id="0" name=""/>
        <dsp:cNvSpPr/>
      </dsp:nvSpPr>
      <dsp:spPr>
        <a:xfrm>
          <a:off x="786067" y="907731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noProof="0" dirty="0"/>
            <a:t>Con </a:t>
          </a:r>
          <a:r>
            <a:rPr lang="es-CL" sz="1400" kern="1200" noProof="0" dirty="0" err="1"/>
            <a:t>NomDebts</a:t>
          </a:r>
          <a:r>
            <a:rPr lang="es-CL" sz="1400" kern="1200" noProof="0" dirty="0"/>
            <a:t>:</a:t>
          </a:r>
        </a:p>
      </dsp:txBody>
      <dsp:txXfrm>
        <a:off x="786067" y="907731"/>
        <a:ext cx="3625779" cy="722777"/>
      </dsp:txXfrm>
    </dsp:sp>
    <dsp:sp modelId="{AE51AB0A-1B01-46C0-B622-5D132FC5B431}">
      <dsp:nvSpPr>
        <dsp:cNvPr id="0" name=""/>
        <dsp:cNvSpPr/>
      </dsp:nvSpPr>
      <dsp:spPr>
        <a:xfrm>
          <a:off x="0" y="1811203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5BDDD-B85F-487A-8017-4A4A1FF07C93}">
      <dsp:nvSpPr>
        <dsp:cNvPr id="0" name=""/>
        <dsp:cNvSpPr/>
      </dsp:nvSpPr>
      <dsp:spPr>
        <a:xfrm>
          <a:off x="205779" y="1964262"/>
          <a:ext cx="374509" cy="374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D070F-DE9B-4327-A406-0D81DF1CE510}">
      <dsp:nvSpPr>
        <dsp:cNvPr id="0" name=""/>
        <dsp:cNvSpPr/>
      </dsp:nvSpPr>
      <dsp:spPr>
        <a:xfrm>
          <a:off x="786067" y="1811203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noProof="0" dirty="0"/>
            <a:t>Transformamos la complejidad en </a:t>
          </a:r>
          <a:r>
            <a:rPr lang="es-CL" sz="1400" b="1" kern="1200" noProof="0" dirty="0"/>
            <a:t>simplicidad</a:t>
          </a:r>
          <a:r>
            <a:rPr lang="es-CL" sz="1400" kern="1200" noProof="0" dirty="0"/>
            <a:t>.</a:t>
          </a:r>
        </a:p>
      </dsp:txBody>
      <dsp:txXfrm>
        <a:off x="786067" y="1811203"/>
        <a:ext cx="3625779" cy="722777"/>
      </dsp:txXfrm>
    </dsp:sp>
    <dsp:sp modelId="{6D1D1F65-4925-4B01-B71C-568E5F9CFD90}">
      <dsp:nvSpPr>
        <dsp:cNvPr id="0" name=""/>
        <dsp:cNvSpPr/>
      </dsp:nvSpPr>
      <dsp:spPr>
        <a:xfrm>
          <a:off x="0" y="2714675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66C8B-A457-41A4-A3DA-EBAA9841DE77}">
      <dsp:nvSpPr>
        <dsp:cNvPr id="0" name=""/>
        <dsp:cNvSpPr/>
      </dsp:nvSpPr>
      <dsp:spPr>
        <a:xfrm>
          <a:off x="205779" y="2867734"/>
          <a:ext cx="374509" cy="374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DB4D-F612-4456-9607-C0D6BB608F5D}">
      <dsp:nvSpPr>
        <dsp:cNvPr id="0" name=""/>
        <dsp:cNvSpPr/>
      </dsp:nvSpPr>
      <dsp:spPr>
        <a:xfrm>
          <a:off x="786067" y="2714675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noProof="0" dirty="0"/>
            <a:t>Damos control a quienes nunca usaron Excel ni software financiero.</a:t>
          </a:r>
        </a:p>
      </dsp:txBody>
      <dsp:txXfrm>
        <a:off x="786067" y="2714675"/>
        <a:ext cx="3625779" cy="722777"/>
      </dsp:txXfrm>
    </dsp:sp>
    <dsp:sp modelId="{59C73B94-5EC7-467C-8894-536EBA69B8E4}">
      <dsp:nvSpPr>
        <dsp:cNvPr id="0" name=""/>
        <dsp:cNvSpPr/>
      </dsp:nvSpPr>
      <dsp:spPr>
        <a:xfrm>
          <a:off x="0" y="3618147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88582-0A85-41A7-BC37-3CD7AC5BA41A}">
      <dsp:nvSpPr>
        <dsp:cNvPr id="0" name=""/>
        <dsp:cNvSpPr/>
      </dsp:nvSpPr>
      <dsp:spPr>
        <a:xfrm>
          <a:off x="205779" y="3771206"/>
          <a:ext cx="374509" cy="374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B1D26-DF35-4145-81DA-214CFA1BB1B1}">
      <dsp:nvSpPr>
        <dsp:cNvPr id="0" name=""/>
        <dsp:cNvSpPr/>
      </dsp:nvSpPr>
      <dsp:spPr>
        <a:xfrm>
          <a:off x="786067" y="3618147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0" kern="1200" noProof="0" dirty="0"/>
            <a:t>Creamos una herramienta que puede cambiar hábitos financieros y mejorar vidas.</a:t>
          </a:r>
        </a:p>
      </dsp:txBody>
      <dsp:txXfrm>
        <a:off x="786067" y="3618147"/>
        <a:ext cx="3625779" cy="722777"/>
      </dsp:txXfrm>
    </dsp:sp>
    <dsp:sp modelId="{8D8B41C6-EBEC-46A2-8E27-47AAE9DC566F}">
      <dsp:nvSpPr>
        <dsp:cNvPr id="0" name=""/>
        <dsp:cNvSpPr/>
      </dsp:nvSpPr>
      <dsp:spPr>
        <a:xfrm>
          <a:off x="0" y="4521620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9D84D-AEDA-4DA2-9DC6-F8AFF881CFFE}">
      <dsp:nvSpPr>
        <dsp:cNvPr id="0" name=""/>
        <dsp:cNvSpPr/>
      </dsp:nvSpPr>
      <dsp:spPr>
        <a:xfrm>
          <a:off x="205779" y="4674679"/>
          <a:ext cx="374509" cy="374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1A16B-C5C5-497B-AA62-E4B7713B2A07}">
      <dsp:nvSpPr>
        <dsp:cNvPr id="0" name=""/>
        <dsp:cNvSpPr/>
      </dsp:nvSpPr>
      <dsp:spPr>
        <a:xfrm>
          <a:off x="786067" y="4521620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0" kern="1200" noProof="0" dirty="0"/>
            <a:t>Nuestro compromiso:</a:t>
          </a:r>
          <a:br>
            <a:rPr lang="es-CL" sz="1400" b="0" kern="1200" noProof="0" dirty="0"/>
          </a:br>
          <a:r>
            <a:rPr lang="es-CL" sz="1400" b="0" kern="1200" noProof="0" dirty="0"/>
            <a:t>Unir la tecnología y la educación financiera para que cada persona pueda decir:</a:t>
          </a:r>
          <a:br>
            <a:rPr lang="es-CL" sz="1400" b="0" kern="1200" noProof="0" dirty="0"/>
          </a:br>
          <a:r>
            <a:rPr lang="es-CL" sz="1400" b="0" kern="1200" noProof="0" dirty="0"/>
            <a:t>“Hoy controlo mi dinero, y no al revés.”</a:t>
          </a:r>
        </a:p>
      </dsp:txBody>
      <dsp:txXfrm>
        <a:off x="786067" y="4521620"/>
        <a:ext cx="3625779" cy="722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9CE34-1632-45EA-B5B1-B12925AA6AE9}">
      <dsp:nvSpPr>
        <dsp:cNvPr id="0" name=""/>
        <dsp:cNvSpPr/>
      </dsp:nvSpPr>
      <dsp:spPr>
        <a:xfrm>
          <a:off x="0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CB58D-5DF3-4025-953C-257F0619F686}">
      <dsp:nvSpPr>
        <dsp:cNvPr id="0" name=""/>
        <dsp:cNvSpPr/>
      </dsp:nvSpPr>
      <dsp:spPr>
        <a:xfrm>
          <a:off x="225028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Uso masivo de smartphones</a:t>
          </a:r>
        </a:p>
      </dsp:txBody>
      <dsp:txXfrm>
        <a:off x="262695" y="938979"/>
        <a:ext cx="1949918" cy="1210701"/>
      </dsp:txXfrm>
    </dsp:sp>
    <dsp:sp modelId="{9F286780-5D9E-41D9-9F17-85443EE6AFB5}">
      <dsp:nvSpPr>
        <dsp:cNvPr id="0" name=""/>
        <dsp:cNvSpPr/>
      </dsp:nvSpPr>
      <dsp:spPr>
        <a:xfrm>
          <a:off x="2475308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C5723-823B-4D62-AF04-4F8B1849C273}">
      <dsp:nvSpPr>
        <dsp:cNvPr id="0" name=""/>
        <dsp:cNvSpPr/>
      </dsp:nvSpPr>
      <dsp:spPr>
        <a:xfrm>
          <a:off x="2700336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Personas buscan apps simples para manejar su dinero</a:t>
          </a:r>
        </a:p>
      </dsp:txBody>
      <dsp:txXfrm>
        <a:off x="2738003" y="938979"/>
        <a:ext cx="1949918" cy="1210701"/>
      </dsp:txXfrm>
    </dsp:sp>
    <dsp:sp modelId="{525E4AF2-AD1E-47F6-A4A4-577562420A00}">
      <dsp:nvSpPr>
        <dsp:cNvPr id="0" name=""/>
        <dsp:cNvSpPr/>
      </dsp:nvSpPr>
      <dsp:spPr>
        <a:xfrm>
          <a:off x="4950616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E05B0-21CF-4095-8F15-9159F9F1E226}">
      <dsp:nvSpPr>
        <dsp:cNvPr id="0" name=""/>
        <dsp:cNvSpPr/>
      </dsp:nvSpPr>
      <dsp:spPr>
        <a:xfrm>
          <a:off x="5175644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Mercado en crecimiento para apps financieras accesibles</a:t>
          </a:r>
        </a:p>
      </dsp:txBody>
      <dsp:txXfrm>
        <a:off x="5213311" y="938979"/>
        <a:ext cx="1949918" cy="1210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4CF53-E7B1-4D0E-A76D-2AA2BA8D15FC}">
      <dsp:nvSpPr>
        <dsp:cNvPr id="0" name=""/>
        <dsp:cNvSpPr/>
      </dsp:nvSpPr>
      <dsp:spPr>
        <a:xfrm>
          <a:off x="0" y="0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El nombre proviene de la frase “No More </a:t>
          </a:r>
          <a:r>
            <a:rPr lang="es-CL" sz="2200" kern="1200" noProof="0" dirty="0" err="1"/>
            <a:t>Debts</a:t>
          </a:r>
          <a:r>
            <a:rPr lang="es-CL" sz="2200" kern="1200" noProof="0" dirty="0"/>
            <a:t>”.</a:t>
          </a:r>
        </a:p>
      </dsp:txBody>
      <dsp:txXfrm>
        <a:off x="33038" y="33038"/>
        <a:ext cx="2530972" cy="1061927"/>
      </dsp:txXfrm>
    </dsp:sp>
    <dsp:sp modelId="{91528FAE-A197-4A1A-9E68-FD96DA664F06}">
      <dsp:nvSpPr>
        <dsp:cNvPr id="0" name=""/>
        <dsp:cNvSpPr/>
      </dsp:nvSpPr>
      <dsp:spPr>
        <a:xfrm>
          <a:off x="289751" y="1284671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840789"/>
                <a:satOff val="-893"/>
                <a:lumOff val="686"/>
                <a:alphaOff val="0"/>
                <a:shade val="74000"/>
                <a:satMod val="130000"/>
                <a:lumMod val="90000"/>
              </a:schemeClr>
              <a:schemeClr val="accent2">
                <a:hueOff val="840789"/>
                <a:satOff val="-893"/>
                <a:lumOff val="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App móvil para </a:t>
          </a:r>
          <a:r>
            <a:rPr lang="es-MX" sz="2200" b="0" kern="1200" dirty="0"/>
            <a:t>gestionar ingresos y gastos.</a:t>
          </a:r>
          <a:endParaRPr lang="es-CL" sz="2200" b="0" kern="1200" noProof="0" dirty="0"/>
        </a:p>
      </dsp:txBody>
      <dsp:txXfrm>
        <a:off x="322789" y="1317709"/>
        <a:ext cx="2791123" cy="1061927"/>
      </dsp:txXfrm>
    </dsp:sp>
    <dsp:sp modelId="{83F48470-5B42-4984-ACDA-6920C2247FD4}">
      <dsp:nvSpPr>
        <dsp:cNvPr id="0" name=""/>
        <dsp:cNvSpPr/>
      </dsp:nvSpPr>
      <dsp:spPr>
        <a:xfrm>
          <a:off x="579503" y="2569342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b="0" kern="1200" dirty="0"/>
            <a:t>Categorizar</a:t>
          </a:r>
          <a:r>
            <a:rPr lang="es-CL" sz="2200" kern="1200" dirty="0"/>
            <a:t> movimientos financieros.</a:t>
          </a:r>
          <a:endParaRPr lang="es-CL" sz="2200" kern="1200" noProof="0" dirty="0"/>
        </a:p>
      </dsp:txBody>
      <dsp:txXfrm>
        <a:off x="612541" y="2602380"/>
        <a:ext cx="2791123" cy="1061927"/>
      </dsp:txXfrm>
    </dsp:sp>
    <dsp:sp modelId="{98C64D76-94F9-4962-90C4-78A1C8E30020}">
      <dsp:nvSpPr>
        <dsp:cNvPr id="0" name=""/>
        <dsp:cNvSpPr/>
      </dsp:nvSpPr>
      <dsp:spPr>
        <a:xfrm>
          <a:off x="869255" y="3854013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2522366"/>
                <a:satOff val="-2679"/>
                <a:lumOff val="2059"/>
                <a:alphaOff val="0"/>
                <a:shade val="74000"/>
                <a:satMod val="130000"/>
                <a:lumMod val="90000"/>
              </a:schemeClr>
              <a:schemeClr val="accent2">
                <a:hueOff val="2522366"/>
                <a:satOff val="-2679"/>
                <a:lumOff val="20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b="0" kern="1200" dirty="0"/>
            <a:t>Visualizar reportes y gráficos </a:t>
          </a:r>
          <a:r>
            <a:rPr lang="es-CL" sz="2200" kern="1200" dirty="0"/>
            <a:t>fáciles de interpretar.</a:t>
          </a:r>
          <a:endParaRPr lang="es-CL" sz="2200" kern="1200" noProof="0" dirty="0"/>
        </a:p>
      </dsp:txBody>
      <dsp:txXfrm>
        <a:off x="902293" y="3887051"/>
        <a:ext cx="2791123" cy="1061927"/>
      </dsp:txXfrm>
    </dsp:sp>
    <dsp:sp modelId="{DCC311C8-A02B-4B3B-A06C-FE4729569B97}">
      <dsp:nvSpPr>
        <dsp:cNvPr id="0" name=""/>
        <dsp:cNvSpPr/>
      </dsp:nvSpPr>
      <dsp:spPr>
        <a:xfrm>
          <a:off x="1159006" y="5138684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kern="1200" dirty="0"/>
            <a:t>Alertas de presupuesto </a:t>
          </a:r>
          <a:r>
            <a:rPr lang="es-MX" sz="2200" kern="1200" dirty="0"/>
            <a:t>para evitar sobreendeudamiento.</a:t>
          </a:r>
          <a:endParaRPr lang="es-CL" sz="2200" kern="1200" noProof="0" dirty="0"/>
        </a:p>
      </dsp:txBody>
      <dsp:txXfrm>
        <a:off x="1192044" y="5171722"/>
        <a:ext cx="2791123" cy="1061927"/>
      </dsp:txXfrm>
    </dsp:sp>
    <dsp:sp modelId="{FD3C7691-B484-4CD0-A029-DC410DEE4A3C}">
      <dsp:nvSpPr>
        <dsp:cNvPr id="0" name=""/>
        <dsp:cNvSpPr/>
      </dsp:nvSpPr>
      <dsp:spPr>
        <a:xfrm>
          <a:off x="3146950" y="824069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500" kern="1200" noProof="0" dirty="0"/>
        </a:p>
      </dsp:txBody>
      <dsp:txXfrm>
        <a:off x="3311920" y="824069"/>
        <a:ext cx="403262" cy="551735"/>
      </dsp:txXfrm>
    </dsp:sp>
    <dsp:sp modelId="{EE85A518-E865-4C63-86F0-704B1333E82E}">
      <dsp:nvSpPr>
        <dsp:cNvPr id="0" name=""/>
        <dsp:cNvSpPr/>
      </dsp:nvSpPr>
      <dsp:spPr>
        <a:xfrm>
          <a:off x="3436702" y="2108740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500" kern="1200" noProof="0" dirty="0"/>
        </a:p>
      </dsp:txBody>
      <dsp:txXfrm>
        <a:off x="3601672" y="2108740"/>
        <a:ext cx="403262" cy="551735"/>
      </dsp:txXfrm>
    </dsp:sp>
    <dsp:sp modelId="{50DF3BF3-B0EC-4A41-B29A-71033AF3454C}">
      <dsp:nvSpPr>
        <dsp:cNvPr id="0" name=""/>
        <dsp:cNvSpPr/>
      </dsp:nvSpPr>
      <dsp:spPr>
        <a:xfrm>
          <a:off x="3726454" y="3374611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500" kern="1200" noProof="0" dirty="0"/>
        </a:p>
      </dsp:txBody>
      <dsp:txXfrm>
        <a:off x="3891424" y="3374611"/>
        <a:ext cx="403262" cy="551735"/>
      </dsp:txXfrm>
    </dsp:sp>
    <dsp:sp modelId="{AC077BC8-B8E0-46D4-9A77-C8CDB51B2866}">
      <dsp:nvSpPr>
        <dsp:cNvPr id="0" name=""/>
        <dsp:cNvSpPr/>
      </dsp:nvSpPr>
      <dsp:spPr>
        <a:xfrm>
          <a:off x="4016205" y="4671815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181175" y="4671815"/>
        <a:ext cx="403262" cy="551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5FB23-E496-4858-B6ED-28CFC896A803}">
      <dsp:nvSpPr>
        <dsp:cNvPr id="0" name=""/>
        <dsp:cNvSpPr/>
      </dsp:nvSpPr>
      <dsp:spPr>
        <a:xfrm>
          <a:off x="0" y="2432"/>
          <a:ext cx="3954294" cy="395429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3CF84-1C68-4707-BCE6-A7FE9C7A90CF}">
      <dsp:nvSpPr>
        <dsp:cNvPr id="0" name=""/>
        <dsp:cNvSpPr/>
      </dsp:nvSpPr>
      <dsp:spPr>
        <a:xfrm>
          <a:off x="375657" y="378089"/>
          <a:ext cx="1542174" cy="15421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Estudiantes</a:t>
          </a:r>
        </a:p>
      </dsp:txBody>
      <dsp:txXfrm>
        <a:off x="450940" y="453372"/>
        <a:ext cx="1391608" cy="1391608"/>
      </dsp:txXfrm>
    </dsp:sp>
    <dsp:sp modelId="{5BB404DC-3261-4F3D-9764-A1510A76A41C}">
      <dsp:nvSpPr>
        <dsp:cNvPr id="0" name=""/>
        <dsp:cNvSpPr/>
      </dsp:nvSpPr>
      <dsp:spPr>
        <a:xfrm>
          <a:off x="2036461" y="378089"/>
          <a:ext cx="1542174" cy="1542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Jóvenes trabajadores</a:t>
          </a:r>
        </a:p>
      </dsp:txBody>
      <dsp:txXfrm>
        <a:off x="2111744" y="453372"/>
        <a:ext cx="1391608" cy="1391608"/>
      </dsp:txXfrm>
    </dsp:sp>
    <dsp:sp modelId="{3C3C7E37-5F2E-4339-BA75-58CB12D017C8}">
      <dsp:nvSpPr>
        <dsp:cNvPr id="0" name=""/>
        <dsp:cNvSpPr/>
      </dsp:nvSpPr>
      <dsp:spPr>
        <a:xfrm>
          <a:off x="375657" y="2038893"/>
          <a:ext cx="1542174" cy="15421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Emprendedores</a:t>
          </a:r>
        </a:p>
      </dsp:txBody>
      <dsp:txXfrm>
        <a:off x="450940" y="2114176"/>
        <a:ext cx="1391608" cy="1391608"/>
      </dsp:txXfrm>
    </dsp:sp>
    <dsp:sp modelId="{EE30C5F6-0AB6-45E7-9CF2-DC4BFA0197FE}">
      <dsp:nvSpPr>
        <dsp:cNvPr id="0" name=""/>
        <dsp:cNvSpPr/>
      </dsp:nvSpPr>
      <dsp:spPr>
        <a:xfrm>
          <a:off x="2036461" y="2038893"/>
          <a:ext cx="1542174" cy="15421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Familias</a:t>
          </a:r>
        </a:p>
      </dsp:txBody>
      <dsp:txXfrm>
        <a:off x="2111744" y="2114176"/>
        <a:ext cx="1391608" cy="1391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95213-1181-43D7-84E8-4945D1856935}">
      <dsp:nvSpPr>
        <dsp:cNvPr id="0" name=""/>
        <dsp:cNvSpPr/>
      </dsp:nvSpPr>
      <dsp:spPr>
        <a:xfrm>
          <a:off x="0" y="483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4779C-419D-48BB-8D07-E3EE235D62BC}">
      <dsp:nvSpPr>
        <dsp:cNvPr id="0" name=""/>
        <dsp:cNvSpPr/>
      </dsp:nvSpPr>
      <dsp:spPr>
        <a:xfrm>
          <a:off x="342100" y="254938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FCF-FA14-426C-97C4-E6382FE9FB7E}">
      <dsp:nvSpPr>
        <dsp:cNvPr id="0" name=""/>
        <dsp:cNvSpPr/>
      </dsp:nvSpPr>
      <dsp:spPr>
        <a:xfrm>
          <a:off x="1306203" y="483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noProof="0" dirty="0"/>
            <a:t>• Creciente interés en apps financieras</a:t>
          </a:r>
        </a:p>
      </dsp:txBody>
      <dsp:txXfrm>
        <a:off x="1306203" y="483"/>
        <a:ext cx="2648090" cy="1130911"/>
      </dsp:txXfrm>
    </dsp:sp>
    <dsp:sp modelId="{BD16C806-1FFD-4061-B4B4-F1497EA5AC00}">
      <dsp:nvSpPr>
        <dsp:cNvPr id="0" name=""/>
        <dsp:cNvSpPr/>
      </dsp:nvSpPr>
      <dsp:spPr>
        <a:xfrm>
          <a:off x="0" y="1414123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5F47C-7860-4AC2-9FC2-08896F19C7C8}">
      <dsp:nvSpPr>
        <dsp:cNvPr id="0" name=""/>
        <dsp:cNvSpPr/>
      </dsp:nvSpPr>
      <dsp:spPr>
        <a:xfrm>
          <a:off x="342100" y="1668578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C5F9C-58EE-49A4-9435-B6EC42435D17}">
      <dsp:nvSpPr>
        <dsp:cNvPr id="0" name=""/>
        <dsp:cNvSpPr/>
      </dsp:nvSpPr>
      <dsp:spPr>
        <a:xfrm>
          <a:off x="1306203" y="1414123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noProof="0" dirty="0"/>
            <a:t>• +70% de usuarios gestiona dinero desde móvil</a:t>
          </a:r>
        </a:p>
      </dsp:txBody>
      <dsp:txXfrm>
        <a:off x="1306203" y="1414123"/>
        <a:ext cx="2648090" cy="1130911"/>
      </dsp:txXfrm>
    </dsp:sp>
    <dsp:sp modelId="{DCBDEF80-0DE4-4130-B3DC-089063DF5121}">
      <dsp:nvSpPr>
        <dsp:cNvPr id="0" name=""/>
        <dsp:cNvSpPr/>
      </dsp:nvSpPr>
      <dsp:spPr>
        <a:xfrm>
          <a:off x="0" y="2827762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E0B64-A1C8-4833-A0E5-02A9B0CE00AE}">
      <dsp:nvSpPr>
        <dsp:cNvPr id="0" name=""/>
        <dsp:cNvSpPr/>
      </dsp:nvSpPr>
      <dsp:spPr>
        <a:xfrm>
          <a:off x="342100" y="3082218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C3AB7-749C-4AD0-BDDF-1C93C0349B24}">
      <dsp:nvSpPr>
        <dsp:cNvPr id="0" name=""/>
        <dsp:cNvSpPr/>
      </dsp:nvSpPr>
      <dsp:spPr>
        <a:xfrm>
          <a:off x="1306203" y="2827762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noProof="0" dirty="0"/>
            <a:t>• Gran oportunidad a nivel local y regional</a:t>
          </a:r>
        </a:p>
      </dsp:txBody>
      <dsp:txXfrm>
        <a:off x="1306203" y="2827762"/>
        <a:ext cx="2648090" cy="11309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4A0CE-67BF-4E09-BD1D-7EB05B5D9D4E}">
      <dsp:nvSpPr>
        <dsp:cNvPr id="0" name=""/>
        <dsp:cNvSpPr/>
      </dsp:nvSpPr>
      <dsp:spPr>
        <a:xfrm>
          <a:off x="645195" y="2171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1BFC-F5B5-40AE-839C-1334881C6B7E}">
      <dsp:nvSpPr>
        <dsp:cNvPr id="0" name=""/>
        <dsp:cNvSpPr/>
      </dsp:nvSpPr>
      <dsp:spPr>
        <a:xfrm>
          <a:off x="839205" y="196181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DC017-426A-4338-85D5-CA3823AE6A4F}">
      <dsp:nvSpPr>
        <dsp:cNvPr id="0" name=""/>
        <dsp:cNvSpPr/>
      </dsp:nvSpPr>
      <dsp:spPr>
        <a:xfrm>
          <a:off x="354180" y="1196078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 noProof="0" dirty="0"/>
            <a:t>• Desarrollo de apps móviles</a:t>
          </a:r>
        </a:p>
      </dsp:txBody>
      <dsp:txXfrm>
        <a:off x="354180" y="1196078"/>
        <a:ext cx="1492382" cy="596953"/>
      </dsp:txXfrm>
    </dsp:sp>
    <dsp:sp modelId="{AECDDEC8-4ABB-42E3-8EBA-8845782A4828}">
      <dsp:nvSpPr>
        <dsp:cNvPr id="0" name=""/>
        <dsp:cNvSpPr/>
      </dsp:nvSpPr>
      <dsp:spPr>
        <a:xfrm>
          <a:off x="2398745" y="2171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FF340-587A-417E-9222-3CF2DA527816}">
      <dsp:nvSpPr>
        <dsp:cNvPr id="0" name=""/>
        <dsp:cNvSpPr/>
      </dsp:nvSpPr>
      <dsp:spPr>
        <a:xfrm>
          <a:off x="2592754" y="196181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C7688-97E9-4A87-B885-514573797BF8}">
      <dsp:nvSpPr>
        <dsp:cNvPr id="0" name=""/>
        <dsp:cNvSpPr/>
      </dsp:nvSpPr>
      <dsp:spPr>
        <a:xfrm>
          <a:off x="2107730" y="1196078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 noProof="0" dirty="0"/>
            <a:t>• Diseño UX/UI</a:t>
          </a:r>
        </a:p>
      </dsp:txBody>
      <dsp:txXfrm>
        <a:off x="2107730" y="1196078"/>
        <a:ext cx="1492382" cy="596953"/>
      </dsp:txXfrm>
    </dsp:sp>
    <dsp:sp modelId="{22B5B390-7864-4EFC-8BBE-2D96AFE09D51}">
      <dsp:nvSpPr>
        <dsp:cNvPr id="0" name=""/>
        <dsp:cNvSpPr/>
      </dsp:nvSpPr>
      <dsp:spPr>
        <a:xfrm>
          <a:off x="1521970" y="2166126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239B2-D483-45B7-B00D-F189A93390A8}">
      <dsp:nvSpPr>
        <dsp:cNvPr id="0" name=""/>
        <dsp:cNvSpPr/>
      </dsp:nvSpPr>
      <dsp:spPr>
        <a:xfrm>
          <a:off x="1715980" y="2360136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A6F5E-3C64-43C7-9657-D9B66B321D13}">
      <dsp:nvSpPr>
        <dsp:cNvPr id="0" name=""/>
        <dsp:cNvSpPr/>
      </dsp:nvSpPr>
      <dsp:spPr>
        <a:xfrm>
          <a:off x="1230955" y="336003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 noProof="0" dirty="0"/>
            <a:t>• Seguridad y privacidad de datos</a:t>
          </a:r>
        </a:p>
      </dsp:txBody>
      <dsp:txXfrm>
        <a:off x="1230955" y="3360033"/>
        <a:ext cx="1492382" cy="596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39AE8-D745-4A8B-927A-15A5557AB6CF}">
      <dsp:nvSpPr>
        <dsp:cNvPr id="0" name=""/>
        <dsp:cNvSpPr/>
      </dsp:nvSpPr>
      <dsp:spPr>
        <a:xfrm>
          <a:off x="0" y="1643"/>
          <a:ext cx="3954294" cy="832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55697-74D3-48D9-BC16-443A4B20CB68}">
      <dsp:nvSpPr>
        <dsp:cNvPr id="0" name=""/>
        <dsp:cNvSpPr/>
      </dsp:nvSpPr>
      <dsp:spPr>
        <a:xfrm>
          <a:off x="251926" y="189026"/>
          <a:ext cx="458048" cy="45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825F8-15F8-46B0-B525-EDDF4B37015E}">
      <dsp:nvSpPr>
        <dsp:cNvPr id="0" name=""/>
        <dsp:cNvSpPr/>
      </dsp:nvSpPr>
      <dsp:spPr>
        <a:xfrm>
          <a:off x="961901" y="1643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Se utilizará SCRUM:</a:t>
          </a:r>
        </a:p>
      </dsp:txBody>
      <dsp:txXfrm>
        <a:off x="961901" y="1643"/>
        <a:ext cx="2992392" cy="832815"/>
      </dsp:txXfrm>
    </dsp:sp>
    <dsp:sp modelId="{E69A316A-3100-4277-900D-09FF522FA2AD}">
      <dsp:nvSpPr>
        <dsp:cNvPr id="0" name=""/>
        <dsp:cNvSpPr/>
      </dsp:nvSpPr>
      <dsp:spPr>
        <a:xfrm>
          <a:off x="0" y="1042662"/>
          <a:ext cx="3954294" cy="8328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A664-54F0-4D24-96F4-A8B5839847BD}">
      <dsp:nvSpPr>
        <dsp:cNvPr id="0" name=""/>
        <dsp:cNvSpPr/>
      </dsp:nvSpPr>
      <dsp:spPr>
        <a:xfrm>
          <a:off x="251926" y="1230045"/>
          <a:ext cx="458048" cy="45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037FA-8599-4FCF-8A3D-93264C61D094}">
      <dsp:nvSpPr>
        <dsp:cNvPr id="0" name=""/>
        <dsp:cNvSpPr/>
      </dsp:nvSpPr>
      <dsp:spPr>
        <a:xfrm>
          <a:off x="961901" y="1042662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• Reuniones semanales</a:t>
          </a:r>
        </a:p>
      </dsp:txBody>
      <dsp:txXfrm>
        <a:off x="961901" y="1042662"/>
        <a:ext cx="2992392" cy="832815"/>
      </dsp:txXfrm>
    </dsp:sp>
    <dsp:sp modelId="{3218D688-5AA3-4E8E-A385-0480B675D5CF}">
      <dsp:nvSpPr>
        <dsp:cNvPr id="0" name=""/>
        <dsp:cNvSpPr/>
      </dsp:nvSpPr>
      <dsp:spPr>
        <a:xfrm>
          <a:off x="0" y="2083680"/>
          <a:ext cx="3954294" cy="832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90C0C-7761-4332-AA75-B519D73A1637}">
      <dsp:nvSpPr>
        <dsp:cNvPr id="0" name=""/>
        <dsp:cNvSpPr/>
      </dsp:nvSpPr>
      <dsp:spPr>
        <a:xfrm>
          <a:off x="251926" y="2271064"/>
          <a:ext cx="458048" cy="45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2EAD4-BE37-4575-86AF-6428E3E5BE2D}">
      <dsp:nvSpPr>
        <dsp:cNvPr id="0" name=""/>
        <dsp:cNvSpPr/>
      </dsp:nvSpPr>
      <dsp:spPr>
        <a:xfrm>
          <a:off x="961901" y="2083680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• Entregas parciales</a:t>
          </a:r>
        </a:p>
      </dsp:txBody>
      <dsp:txXfrm>
        <a:off x="961901" y="2083680"/>
        <a:ext cx="2992392" cy="832815"/>
      </dsp:txXfrm>
    </dsp:sp>
    <dsp:sp modelId="{00636823-EFAC-44EA-86E2-6EE7265DA838}">
      <dsp:nvSpPr>
        <dsp:cNvPr id="0" name=""/>
        <dsp:cNvSpPr/>
      </dsp:nvSpPr>
      <dsp:spPr>
        <a:xfrm>
          <a:off x="0" y="3124699"/>
          <a:ext cx="3954294" cy="8328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A95D-9490-4A26-8A17-CFE48E435DF3}">
      <dsp:nvSpPr>
        <dsp:cNvPr id="0" name=""/>
        <dsp:cNvSpPr/>
      </dsp:nvSpPr>
      <dsp:spPr>
        <a:xfrm>
          <a:off x="251926" y="3312083"/>
          <a:ext cx="458048" cy="45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07D30-49C8-4055-9E8D-51D03036A7C1}">
      <dsp:nvSpPr>
        <dsp:cNvPr id="0" name=""/>
        <dsp:cNvSpPr/>
      </dsp:nvSpPr>
      <dsp:spPr>
        <a:xfrm>
          <a:off x="961901" y="3124699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• Priorización de funcionalidades básicas</a:t>
          </a:r>
        </a:p>
      </dsp:txBody>
      <dsp:txXfrm>
        <a:off x="961901" y="3124699"/>
        <a:ext cx="2992392" cy="832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30BBA-FC6F-4CDA-BE3B-816C6DE7C16F}">
      <dsp:nvSpPr>
        <dsp:cNvPr id="0" name=""/>
        <dsp:cNvSpPr/>
      </dsp:nvSpPr>
      <dsp:spPr>
        <a:xfrm>
          <a:off x="0" y="1697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4B7C2-B60C-4E25-A193-4E969B32F20F}">
      <dsp:nvSpPr>
        <dsp:cNvPr id="0" name=""/>
        <dsp:cNvSpPr/>
      </dsp:nvSpPr>
      <dsp:spPr>
        <a:xfrm>
          <a:off x="218854" y="164481"/>
          <a:ext cx="397916" cy="397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EAD7B-AB5A-47E9-8E6E-6A2AEC6B4181}">
      <dsp:nvSpPr>
        <dsp:cNvPr id="0" name=""/>
        <dsp:cNvSpPr/>
      </dsp:nvSpPr>
      <dsp:spPr>
        <a:xfrm>
          <a:off x="835624" y="1697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1-2: Levantamiento de requisitos y prototipos</a:t>
          </a:r>
        </a:p>
      </dsp:txBody>
      <dsp:txXfrm>
        <a:off x="835624" y="1697"/>
        <a:ext cx="3600031" cy="723484"/>
      </dsp:txXfrm>
    </dsp:sp>
    <dsp:sp modelId="{0E880B3F-E2A3-4EE7-ADF1-8E527C6728F3}">
      <dsp:nvSpPr>
        <dsp:cNvPr id="0" name=""/>
        <dsp:cNvSpPr/>
      </dsp:nvSpPr>
      <dsp:spPr>
        <a:xfrm>
          <a:off x="0" y="906053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AFF09-9DF5-4D5D-96C1-05EA4F8F109B}">
      <dsp:nvSpPr>
        <dsp:cNvPr id="0" name=""/>
        <dsp:cNvSpPr/>
      </dsp:nvSpPr>
      <dsp:spPr>
        <a:xfrm>
          <a:off x="218854" y="1068837"/>
          <a:ext cx="397916" cy="397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ED8B7-862A-41F8-BDA8-983E5384BAD0}">
      <dsp:nvSpPr>
        <dsp:cNvPr id="0" name=""/>
        <dsp:cNvSpPr/>
      </dsp:nvSpPr>
      <dsp:spPr>
        <a:xfrm>
          <a:off x="835624" y="906053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3-4: Registro de ingresos/gastos</a:t>
          </a:r>
        </a:p>
      </dsp:txBody>
      <dsp:txXfrm>
        <a:off x="835624" y="906053"/>
        <a:ext cx="3600031" cy="723484"/>
      </dsp:txXfrm>
    </dsp:sp>
    <dsp:sp modelId="{F4220C6E-5741-4C81-BA31-B920F22EB335}">
      <dsp:nvSpPr>
        <dsp:cNvPr id="0" name=""/>
        <dsp:cNvSpPr/>
      </dsp:nvSpPr>
      <dsp:spPr>
        <a:xfrm>
          <a:off x="0" y="1810408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89EB-80E0-4260-BEE6-B524181D1879}">
      <dsp:nvSpPr>
        <dsp:cNvPr id="0" name=""/>
        <dsp:cNvSpPr/>
      </dsp:nvSpPr>
      <dsp:spPr>
        <a:xfrm>
          <a:off x="218854" y="1973192"/>
          <a:ext cx="397916" cy="397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F7BFD-DD15-4B82-9715-3C77FE7586E9}">
      <dsp:nvSpPr>
        <dsp:cNvPr id="0" name=""/>
        <dsp:cNvSpPr/>
      </dsp:nvSpPr>
      <dsp:spPr>
        <a:xfrm>
          <a:off x="835624" y="1810408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5-6: Reportes y estadísticas</a:t>
          </a:r>
        </a:p>
      </dsp:txBody>
      <dsp:txXfrm>
        <a:off x="835624" y="1810408"/>
        <a:ext cx="3600031" cy="723484"/>
      </dsp:txXfrm>
    </dsp:sp>
    <dsp:sp modelId="{12D2486F-65B3-4AD5-B17A-4DC92602B7C0}">
      <dsp:nvSpPr>
        <dsp:cNvPr id="0" name=""/>
        <dsp:cNvSpPr/>
      </dsp:nvSpPr>
      <dsp:spPr>
        <a:xfrm>
          <a:off x="0" y="2714764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B1C8D-DA8B-4D93-BD6E-FC1A4D458CFC}">
      <dsp:nvSpPr>
        <dsp:cNvPr id="0" name=""/>
        <dsp:cNvSpPr/>
      </dsp:nvSpPr>
      <dsp:spPr>
        <a:xfrm>
          <a:off x="218854" y="2877548"/>
          <a:ext cx="397916" cy="397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90FA2-9CF5-47F9-8281-AE81FB8E5836}">
      <dsp:nvSpPr>
        <dsp:cNvPr id="0" name=""/>
        <dsp:cNvSpPr/>
      </dsp:nvSpPr>
      <dsp:spPr>
        <a:xfrm>
          <a:off x="835624" y="2714764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7-8: Alertas y exportación</a:t>
          </a:r>
        </a:p>
      </dsp:txBody>
      <dsp:txXfrm>
        <a:off x="835624" y="2714764"/>
        <a:ext cx="3600031" cy="723484"/>
      </dsp:txXfrm>
    </dsp:sp>
    <dsp:sp modelId="{7D96C8B2-60D1-459E-835C-7270DD7BCFB2}">
      <dsp:nvSpPr>
        <dsp:cNvPr id="0" name=""/>
        <dsp:cNvSpPr/>
      </dsp:nvSpPr>
      <dsp:spPr>
        <a:xfrm>
          <a:off x="0" y="3619119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BE409-8809-4CC0-987B-D2095F02C579}">
      <dsp:nvSpPr>
        <dsp:cNvPr id="0" name=""/>
        <dsp:cNvSpPr/>
      </dsp:nvSpPr>
      <dsp:spPr>
        <a:xfrm>
          <a:off x="218854" y="3781903"/>
          <a:ext cx="397916" cy="397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3A2F-1AB4-49D2-BF87-ECF66500E4A2}">
      <dsp:nvSpPr>
        <dsp:cNvPr id="0" name=""/>
        <dsp:cNvSpPr/>
      </dsp:nvSpPr>
      <dsp:spPr>
        <a:xfrm>
          <a:off x="835624" y="3619119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9: Pruebas con usuarios</a:t>
          </a:r>
        </a:p>
      </dsp:txBody>
      <dsp:txXfrm>
        <a:off x="835624" y="3619119"/>
        <a:ext cx="3600031" cy="723484"/>
      </dsp:txXfrm>
    </dsp:sp>
    <dsp:sp modelId="{70B2D28F-1773-4CE5-95B3-1A9C74709C41}">
      <dsp:nvSpPr>
        <dsp:cNvPr id="0" name=""/>
        <dsp:cNvSpPr/>
      </dsp:nvSpPr>
      <dsp:spPr>
        <a:xfrm>
          <a:off x="0" y="4523474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572EA-D1C8-4AC8-9925-6332F9676C02}">
      <dsp:nvSpPr>
        <dsp:cNvPr id="0" name=""/>
        <dsp:cNvSpPr/>
      </dsp:nvSpPr>
      <dsp:spPr>
        <a:xfrm>
          <a:off x="218854" y="4686258"/>
          <a:ext cx="397916" cy="397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4002-92B7-4463-8BC0-6041F55B334A}">
      <dsp:nvSpPr>
        <dsp:cNvPr id="0" name=""/>
        <dsp:cNvSpPr/>
      </dsp:nvSpPr>
      <dsp:spPr>
        <a:xfrm>
          <a:off x="835624" y="4523474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10: Entrega final</a:t>
          </a:r>
        </a:p>
      </dsp:txBody>
      <dsp:txXfrm>
        <a:off x="835624" y="4523474"/>
        <a:ext cx="3600031" cy="723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BEB6A-6E60-40FF-90B6-BFFA0F15CBD9}">
      <dsp:nvSpPr>
        <dsp:cNvPr id="0" name=""/>
        <dsp:cNvSpPr/>
      </dsp:nvSpPr>
      <dsp:spPr>
        <a:xfrm>
          <a:off x="0" y="4100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53753-7602-41A6-A491-EDD47D440B9E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D0893-D3A4-4FDF-B86E-3AE0FCD920A2}">
      <dsp:nvSpPr>
        <dsp:cNvPr id="0" name=""/>
        <dsp:cNvSpPr/>
      </dsp:nvSpPr>
      <dsp:spPr>
        <a:xfrm>
          <a:off x="1008787" y="4100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Mockups de interfaz</a:t>
          </a:r>
        </a:p>
      </dsp:txBody>
      <dsp:txXfrm>
        <a:off x="1008787" y="4100"/>
        <a:ext cx="3426868" cy="873409"/>
      </dsp:txXfrm>
    </dsp:sp>
    <dsp:sp modelId="{B127F1A8-C66C-4C44-A131-139417386338}">
      <dsp:nvSpPr>
        <dsp:cNvPr id="0" name=""/>
        <dsp:cNvSpPr/>
      </dsp:nvSpPr>
      <dsp:spPr>
        <a:xfrm>
          <a:off x="0" y="1095862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30305-81A5-449B-9E16-E877DA196628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B7D98-E231-425A-B5D1-71611ADF6D3B}">
      <dsp:nvSpPr>
        <dsp:cNvPr id="0" name=""/>
        <dsp:cNvSpPr/>
      </dsp:nvSpPr>
      <dsp:spPr>
        <a:xfrm>
          <a:off x="1008787" y="1095862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Registro funcional (CRUD)</a:t>
          </a:r>
        </a:p>
      </dsp:txBody>
      <dsp:txXfrm>
        <a:off x="1008787" y="1095862"/>
        <a:ext cx="3426868" cy="873409"/>
      </dsp:txXfrm>
    </dsp:sp>
    <dsp:sp modelId="{1DA7D5B0-955C-4176-9246-5F37726B44D4}">
      <dsp:nvSpPr>
        <dsp:cNvPr id="0" name=""/>
        <dsp:cNvSpPr/>
      </dsp:nvSpPr>
      <dsp:spPr>
        <a:xfrm>
          <a:off x="0" y="2187623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AA94D-3E77-45EB-8A07-C80DAFE65018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27A4-C92D-433F-B86A-0079ECC37718}">
      <dsp:nvSpPr>
        <dsp:cNvPr id="0" name=""/>
        <dsp:cNvSpPr/>
      </dsp:nvSpPr>
      <dsp:spPr>
        <a:xfrm>
          <a:off x="1008787" y="2187623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App funcional (APK)</a:t>
          </a:r>
        </a:p>
      </dsp:txBody>
      <dsp:txXfrm>
        <a:off x="1008787" y="2187623"/>
        <a:ext cx="3426868" cy="873409"/>
      </dsp:txXfrm>
    </dsp:sp>
    <dsp:sp modelId="{512C1951-3CBB-4261-B41B-BAC67738E145}">
      <dsp:nvSpPr>
        <dsp:cNvPr id="0" name=""/>
        <dsp:cNvSpPr/>
      </dsp:nvSpPr>
      <dsp:spPr>
        <a:xfrm>
          <a:off x="0" y="3279385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533FD-E4D2-4E9B-8C9C-490F79B6A761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9D8E5-3C6B-4645-B272-B24F0D63EEC5}">
      <dsp:nvSpPr>
        <dsp:cNvPr id="0" name=""/>
        <dsp:cNvSpPr/>
      </dsp:nvSpPr>
      <dsp:spPr>
        <a:xfrm>
          <a:off x="1008787" y="3279385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Informe técnico</a:t>
          </a:r>
        </a:p>
      </dsp:txBody>
      <dsp:txXfrm>
        <a:off x="1008787" y="3279385"/>
        <a:ext cx="3426868" cy="873409"/>
      </dsp:txXfrm>
    </dsp:sp>
    <dsp:sp modelId="{0FF4F1D4-E138-4491-8035-89E169DC36A0}">
      <dsp:nvSpPr>
        <dsp:cNvPr id="0" name=""/>
        <dsp:cNvSpPr/>
      </dsp:nvSpPr>
      <dsp:spPr>
        <a:xfrm>
          <a:off x="0" y="4371147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31DB6-4AA5-4C06-A5E0-E8D1339696DB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35A6C-0ABD-4E37-AF50-CE74A9E51B2B}">
      <dsp:nvSpPr>
        <dsp:cNvPr id="0" name=""/>
        <dsp:cNvSpPr/>
      </dsp:nvSpPr>
      <dsp:spPr>
        <a:xfrm>
          <a:off x="1008787" y="4371147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Video demostrativo</a:t>
          </a:r>
        </a:p>
      </dsp:txBody>
      <dsp:txXfrm>
        <a:off x="1008787" y="4371147"/>
        <a:ext cx="3426868" cy="873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2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3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1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6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78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2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s-CL" sz="3200" b="1" noProof="0" dirty="0" err="1">
                <a:solidFill>
                  <a:srgbClr val="262626"/>
                </a:solidFill>
              </a:rPr>
              <a:t>NomDebts</a:t>
            </a:r>
            <a:br>
              <a:rPr lang="es-CL" sz="2400" noProof="0" dirty="0">
                <a:solidFill>
                  <a:srgbClr val="262626"/>
                </a:solidFill>
              </a:rPr>
            </a:br>
            <a:endParaRPr lang="es-CL" sz="2400" noProof="0" dirty="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 marL="0" indent="0" algn="r">
              <a:lnSpc>
                <a:spcPct val="90000"/>
              </a:lnSpc>
              <a:buNone/>
            </a:pPr>
            <a:r>
              <a:rPr lang="es-CL" sz="1200" noProof="0" dirty="0">
                <a:solidFill>
                  <a:srgbClr val="262626"/>
                </a:solidFill>
              </a:rPr>
              <a:t>Equipo:               </a:t>
            </a:r>
          </a:p>
          <a:p>
            <a:pPr marL="457200" lvl="1" indent="0" algn="r">
              <a:lnSpc>
                <a:spcPct val="90000"/>
              </a:lnSpc>
              <a:buNone/>
            </a:pPr>
            <a:r>
              <a:rPr lang="es-CL" sz="1200" noProof="0" dirty="0">
                <a:solidFill>
                  <a:srgbClr val="262626"/>
                </a:solidFill>
              </a:rPr>
              <a:t>Luis Rivera </a:t>
            </a:r>
          </a:p>
          <a:p>
            <a:pPr marL="457200" lvl="1" indent="0" algn="r">
              <a:lnSpc>
                <a:spcPct val="90000"/>
              </a:lnSpc>
              <a:buNone/>
            </a:pPr>
            <a:r>
              <a:rPr lang="es-CL" sz="1200" noProof="0" dirty="0">
                <a:solidFill>
                  <a:srgbClr val="262626"/>
                </a:solidFill>
              </a:rPr>
              <a:t>Sebastián Chávez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5" name="Imagen 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09791EB7-D7B3-70BC-BDE3-F7486E96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32" y="1116711"/>
            <a:ext cx="4573531" cy="45735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58E1C3-B4E8-8807-E370-3C7A8C535CE8}"/>
              </a:ext>
            </a:extLst>
          </p:cNvPr>
          <p:cNvSpPr txBox="1"/>
          <p:nvPr/>
        </p:nvSpPr>
        <p:spPr>
          <a:xfrm>
            <a:off x="4450949" y="4855464"/>
            <a:ext cx="444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Tu control financiero simple y accesible</a:t>
            </a:r>
          </a:p>
          <a:p>
            <a:endParaRPr lang="es-CL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sz="3700" noProof="0" dirty="0">
                <a:solidFill>
                  <a:srgbClr val="262626"/>
                </a:solidFill>
              </a:rPr>
              <a:t>Metodología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14D24-33AB-5E75-8CF2-6A769214D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259252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3700" noProof="0" dirty="0">
                <a:solidFill>
                  <a:srgbClr val="262626"/>
                </a:solidFill>
              </a:rPr>
              <a:t>Etapas del Proyecto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55AEB2-1F86-47D1-0BC1-CDD2E1801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57352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583244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Carta Gantt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1D359E-762D-53BB-A45C-27990DA9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98" y="1595886"/>
            <a:ext cx="5684027" cy="4614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C361A-5FE4-8DC1-49CF-C3718EF6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535774"/>
            <a:ext cx="6798734" cy="1303867"/>
          </a:xfrm>
        </p:spPr>
        <p:txBody>
          <a:bodyPr/>
          <a:lstStyle/>
          <a:p>
            <a:r>
              <a:rPr lang="es-MX" dirty="0"/>
              <a:t>Carta Gantt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663645-1A1F-078A-C6A8-309CD35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1839641"/>
            <a:ext cx="5534797" cy="43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s-CL" sz="2400" noProof="0" dirty="0">
                <a:solidFill>
                  <a:srgbClr val="262626"/>
                </a:solidFill>
              </a:rPr>
              <a:t>Mockup – Pantalla Principal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B565BED7-FBEF-2464-00AF-42FD7F4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s-CL" sz="1600" noProof="0" dirty="0">
                <a:solidFill>
                  <a:srgbClr val="262626"/>
                </a:solidFill>
              </a:rPr>
              <a:t>En la pantalla principal Podemos ver el limite de gastos mensual</a:t>
            </a:r>
          </a:p>
          <a:p>
            <a:r>
              <a:rPr lang="es-CL" sz="1600" noProof="0" dirty="0">
                <a:solidFill>
                  <a:srgbClr val="262626"/>
                </a:solidFill>
              </a:rPr>
              <a:t>El limite de gastos por </a:t>
            </a:r>
            <a:r>
              <a:rPr lang="es-CL" sz="1600" noProof="0" dirty="0" err="1">
                <a:solidFill>
                  <a:srgbClr val="262626"/>
                </a:solidFill>
              </a:rPr>
              <a:t>categoria</a:t>
            </a:r>
            <a:r>
              <a:rPr lang="es-CL" sz="1600" noProof="0" dirty="0">
                <a:solidFill>
                  <a:srgbClr val="262626"/>
                </a:solidFill>
              </a:rPr>
              <a:t>, </a:t>
            </a:r>
            <a:r>
              <a:rPr lang="es-CL" sz="1600" noProof="0" dirty="0" err="1">
                <a:solidFill>
                  <a:srgbClr val="262626"/>
                </a:solidFill>
              </a:rPr>
              <a:t>Tambien</a:t>
            </a:r>
            <a:r>
              <a:rPr lang="es-CL" sz="1600" noProof="0" dirty="0">
                <a:solidFill>
                  <a:srgbClr val="262626"/>
                </a:solidFill>
              </a:rPr>
              <a:t> </a:t>
            </a:r>
            <a:r>
              <a:rPr lang="es-CL" sz="1600" noProof="0" dirty="0" err="1">
                <a:solidFill>
                  <a:srgbClr val="262626"/>
                </a:solidFill>
              </a:rPr>
              <a:t>podria</a:t>
            </a:r>
            <a:r>
              <a:rPr lang="es-CL" sz="1600" noProof="0" dirty="0">
                <a:solidFill>
                  <a:srgbClr val="262626"/>
                </a:solidFill>
              </a:rPr>
              <a:t> verse una panel de alerta entre otras cosas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FC055C-07CD-27FD-5423-A5B4C41B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639"/>
          <a:stretch>
            <a:fillRect/>
          </a:stretch>
        </p:blipFill>
        <p:spPr>
          <a:xfrm>
            <a:off x="5042092" y="609602"/>
            <a:ext cx="2643210" cy="55877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s-CL" sz="2400" noProof="0" dirty="0">
                <a:solidFill>
                  <a:srgbClr val="262626"/>
                </a:solidFill>
              </a:rPr>
              <a:t>Mockup – Registro de Gastos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28E43-C661-EB34-08DD-4B7532F9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s-CL" sz="1600" noProof="0" dirty="0">
                <a:solidFill>
                  <a:srgbClr val="262626"/>
                </a:solidFill>
              </a:rPr>
              <a:t>Se nos permite registrar gastos, darles </a:t>
            </a:r>
            <a:r>
              <a:rPr lang="es-CL" sz="1600" noProof="0" dirty="0" err="1">
                <a:solidFill>
                  <a:srgbClr val="262626"/>
                </a:solidFill>
              </a:rPr>
              <a:t>categoria</a:t>
            </a:r>
            <a:r>
              <a:rPr lang="es-CL" sz="1600" noProof="0" dirty="0">
                <a:solidFill>
                  <a:srgbClr val="262626"/>
                </a:solidFill>
              </a:rPr>
              <a:t>, editarlos, eliminarlos, entre otras cosas, pronto </a:t>
            </a:r>
            <a:r>
              <a:rPr lang="es-CL" sz="1600" noProof="0" dirty="0" err="1">
                <a:solidFill>
                  <a:srgbClr val="262626"/>
                </a:solidFill>
              </a:rPr>
              <a:t>deberian</a:t>
            </a:r>
            <a:r>
              <a:rPr lang="es-CL" sz="1600" noProof="0" dirty="0">
                <a:solidFill>
                  <a:srgbClr val="262626"/>
                </a:solidFill>
              </a:rPr>
              <a:t> aparecer </a:t>
            </a:r>
            <a:r>
              <a:rPr lang="es-CL" sz="1600" noProof="0" dirty="0" err="1">
                <a:solidFill>
                  <a:srgbClr val="262626"/>
                </a:solidFill>
              </a:rPr>
              <a:t>graficos</a:t>
            </a:r>
            <a:r>
              <a:rPr lang="es-CL" sz="1600" noProof="0" dirty="0">
                <a:solidFill>
                  <a:srgbClr val="262626"/>
                </a:solidFill>
              </a:rPr>
              <a:t> para una mayor </a:t>
            </a:r>
            <a:r>
              <a:rPr lang="es-CL" sz="1600" noProof="0" dirty="0" err="1">
                <a:solidFill>
                  <a:srgbClr val="262626"/>
                </a:solidFill>
              </a:rPr>
              <a:t>comprension</a:t>
            </a:r>
            <a:r>
              <a:rPr lang="es-CL" sz="1600" noProof="0" dirty="0">
                <a:solidFill>
                  <a:srgbClr val="262626"/>
                </a:solidFill>
              </a:rPr>
              <a:t> de el manejo de su dinero</a:t>
            </a: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C200C4-251A-4CEC-A63B-5CA785D8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2" r="-3" b="-3"/>
          <a:stretch>
            <a:fillRect/>
          </a:stretch>
        </p:blipFill>
        <p:spPr>
          <a:xfrm>
            <a:off x="5042093" y="609602"/>
            <a:ext cx="2643209" cy="55877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3100" noProof="0" dirty="0">
                <a:solidFill>
                  <a:srgbClr val="262626"/>
                </a:solidFill>
              </a:rPr>
              <a:t>Evidencias </a:t>
            </a:r>
            <a:r>
              <a:rPr lang="es-CL" sz="3100" dirty="0">
                <a:solidFill>
                  <a:srgbClr val="262626"/>
                </a:solidFill>
              </a:rPr>
              <a:t>y resultados esperados</a:t>
            </a:r>
            <a:endParaRPr lang="es-CL" sz="3100" noProof="0" dirty="0">
              <a:solidFill>
                <a:srgbClr val="262626"/>
              </a:solidFill>
            </a:endParaRP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0416DF9-0524-ADEA-50B3-6856FC69B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404491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2800" noProof="0" dirty="0">
                <a:solidFill>
                  <a:srgbClr val="262626"/>
                </a:solidFill>
              </a:rPr>
              <a:t>Factibilidad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5B17C-9B33-16B3-09AB-97EEE2524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621084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3700" noProof="0" dirty="0">
                <a:solidFill>
                  <a:srgbClr val="262626"/>
                </a:solidFill>
              </a:rPr>
              <a:t>Impacto del Proyecto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69B2C-4613-F234-0857-2728523D1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46040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Cierre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5BC4D-29DF-E3CD-B0D1-6C9B2015A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287232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Contexto General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93C57-97CC-D0F8-1E45-FD4F24E91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813571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El Problema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91BAF31-3711-6D74-87B2-213C8FE0602B}"/>
              </a:ext>
            </a:extLst>
          </p:cNvPr>
          <p:cNvGrpSpPr/>
          <p:nvPr/>
        </p:nvGrpSpPr>
        <p:grpSpPr>
          <a:xfrm>
            <a:off x="991683" y="2741529"/>
            <a:ext cx="7160627" cy="2932973"/>
            <a:chOff x="991683" y="2741529"/>
            <a:chExt cx="7160627" cy="293297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BC1DAAD-6DB9-C4EF-7F3F-B514445E7FF0}"/>
                </a:ext>
              </a:extLst>
            </p:cNvPr>
            <p:cNvSpPr/>
            <p:nvPr/>
          </p:nvSpPr>
          <p:spPr>
            <a:xfrm>
              <a:off x="3920061" y="2777067"/>
              <a:ext cx="1303875" cy="1303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L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D0BD8A60-AB79-FE89-AE63-74DE13E46571}"/>
                </a:ext>
              </a:extLst>
            </p:cNvPr>
            <p:cNvSpPr/>
            <p:nvPr/>
          </p:nvSpPr>
          <p:spPr>
            <a:xfrm>
              <a:off x="3503246" y="4519306"/>
              <a:ext cx="2137500" cy="1102500"/>
            </a:xfrm>
            <a:custGeom>
              <a:avLst/>
              <a:gdLst>
                <a:gd name="connsiteX0" fmla="*/ 0 w 2137500"/>
                <a:gd name="connsiteY0" fmla="*/ 0 h 1102500"/>
                <a:gd name="connsiteX1" fmla="*/ 2137500 w 2137500"/>
                <a:gd name="connsiteY1" fmla="*/ 0 h 1102500"/>
                <a:gd name="connsiteX2" fmla="*/ 2137500 w 2137500"/>
                <a:gd name="connsiteY2" fmla="*/ 1102500 h 1102500"/>
                <a:gd name="connsiteX3" fmla="*/ 0 w 2137500"/>
                <a:gd name="connsiteY3" fmla="*/ 1102500 h 1102500"/>
                <a:gd name="connsiteX4" fmla="*/ 0 w 2137500"/>
                <a:gd name="connsiteY4" fmla="*/ 0 h 11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500" h="1102500">
                  <a:moveTo>
                    <a:pt x="0" y="0"/>
                  </a:moveTo>
                  <a:lnTo>
                    <a:pt x="2137500" y="0"/>
                  </a:lnTo>
                  <a:lnTo>
                    <a:pt x="2137500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1200" kern="1200" noProof="0" dirty="0"/>
                <a:t>el 16,5 % de las personas se encuentra actualmente en situación de sobreendeudamiento (carga financiera mayor al 50 % de sus ingresos mensuales), según la CMF ( Comisión para el Mercado Financiero )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D2D31D1-7397-6B2C-C2B8-C4ED70762E77}"/>
                </a:ext>
              </a:extLst>
            </p:cNvPr>
            <p:cNvSpPr/>
            <p:nvPr/>
          </p:nvSpPr>
          <p:spPr>
            <a:xfrm>
              <a:off x="1408497" y="2741529"/>
              <a:ext cx="1303875" cy="1303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L"/>
            </a:p>
          </p:txBody>
        </p:sp>
        <p:sp>
          <p:nvSpPr>
            <p:cNvPr id="9" name="Rectángulo 8" descr="Dinero">
              <a:extLst>
                <a:ext uri="{FF2B5EF4-FFF2-40B4-BE49-F238E27FC236}">
                  <a16:creationId xmlns:a16="http://schemas.microsoft.com/office/drawing/2014/main" id="{E0257105-9290-C35C-B18F-3F9FD48BD8CE}"/>
                </a:ext>
              </a:extLst>
            </p:cNvPr>
            <p:cNvSpPr/>
            <p:nvPr/>
          </p:nvSpPr>
          <p:spPr>
            <a:xfrm>
              <a:off x="4197935" y="3081450"/>
              <a:ext cx="748125" cy="748125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1188DE7-D17B-965A-0C3B-28A9105B7FE5}"/>
                </a:ext>
              </a:extLst>
            </p:cNvPr>
            <p:cNvSpPr/>
            <p:nvPr/>
          </p:nvSpPr>
          <p:spPr>
            <a:xfrm>
              <a:off x="991683" y="4572002"/>
              <a:ext cx="2137500" cy="1102500"/>
            </a:xfrm>
            <a:custGeom>
              <a:avLst/>
              <a:gdLst>
                <a:gd name="connsiteX0" fmla="*/ 0 w 2137500"/>
                <a:gd name="connsiteY0" fmla="*/ 0 h 1102500"/>
                <a:gd name="connsiteX1" fmla="*/ 2137500 w 2137500"/>
                <a:gd name="connsiteY1" fmla="*/ 0 h 1102500"/>
                <a:gd name="connsiteX2" fmla="*/ 2137500 w 2137500"/>
                <a:gd name="connsiteY2" fmla="*/ 1102500 h 1102500"/>
                <a:gd name="connsiteX3" fmla="*/ 0 w 2137500"/>
                <a:gd name="connsiteY3" fmla="*/ 1102500 h 1102500"/>
                <a:gd name="connsiteX4" fmla="*/ 0 w 2137500"/>
                <a:gd name="connsiteY4" fmla="*/ 0 h 11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500" h="1102500">
                  <a:moveTo>
                    <a:pt x="0" y="0"/>
                  </a:moveTo>
                  <a:lnTo>
                    <a:pt x="2137500" y="0"/>
                  </a:lnTo>
                  <a:lnTo>
                    <a:pt x="2137500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L" sz="1200" kern="1200" noProof="0" dirty="0"/>
                <a:t>Falta de planificación financiera personal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FAB74AE-B9AA-EA93-5A6A-44A9411EBAF2}"/>
                </a:ext>
              </a:extLst>
            </p:cNvPr>
            <p:cNvSpPr/>
            <p:nvPr/>
          </p:nvSpPr>
          <p:spPr>
            <a:xfrm>
              <a:off x="6431623" y="2803575"/>
              <a:ext cx="1303875" cy="1303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L"/>
            </a:p>
          </p:txBody>
        </p:sp>
        <p:sp>
          <p:nvSpPr>
            <p:cNvPr id="12" name="Rectángulo 11" descr="Herramientas">
              <a:extLst>
                <a:ext uri="{FF2B5EF4-FFF2-40B4-BE49-F238E27FC236}">
                  <a16:creationId xmlns:a16="http://schemas.microsoft.com/office/drawing/2014/main" id="{A16EBC51-8559-296F-9800-C3417A4CEA10}"/>
                </a:ext>
              </a:extLst>
            </p:cNvPr>
            <p:cNvSpPr/>
            <p:nvPr/>
          </p:nvSpPr>
          <p:spPr>
            <a:xfrm>
              <a:off x="6709498" y="3081450"/>
              <a:ext cx="748125" cy="748125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CA9E7E81-FE50-3510-E196-55AE36370000}"/>
                </a:ext>
              </a:extLst>
            </p:cNvPr>
            <p:cNvSpPr/>
            <p:nvPr/>
          </p:nvSpPr>
          <p:spPr>
            <a:xfrm>
              <a:off x="6014810" y="4513575"/>
              <a:ext cx="2137500" cy="1102500"/>
            </a:xfrm>
            <a:custGeom>
              <a:avLst/>
              <a:gdLst>
                <a:gd name="connsiteX0" fmla="*/ 0 w 2137500"/>
                <a:gd name="connsiteY0" fmla="*/ 0 h 1102500"/>
                <a:gd name="connsiteX1" fmla="*/ 2137500 w 2137500"/>
                <a:gd name="connsiteY1" fmla="*/ 0 h 1102500"/>
                <a:gd name="connsiteX2" fmla="*/ 2137500 w 2137500"/>
                <a:gd name="connsiteY2" fmla="*/ 1102500 h 1102500"/>
                <a:gd name="connsiteX3" fmla="*/ 0 w 2137500"/>
                <a:gd name="connsiteY3" fmla="*/ 1102500 h 1102500"/>
                <a:gd name="connsiteX4" fmla="*/ 0 w 2137500"/>
                <a:gd name="connsiteY4" fmla="*/ 0 h 11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500" h="1102500">
                  <a:moveTo>
                    <a:pt x="0" y="0"/>
                  </a:moveTo>
                  <a:lnTo>
                    <a:pt x="2137500" y="0"/>
                  </a:lnTo>
                  <a:lnTo>
                    <a:pt x="2137500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L" sz="2100" kern="1200" noProof="0" dirty="0"/>
                <a:t> </a:t>
              </a:r>
              <a:r>
                <a:rPr lang="es-CL" sz="1200" kern="1200" noProof="0" dirty="0"/>
                <a:t>Herramientas actuales poco amigables</a:t>
              </a:r>
            </a:p>
          </p:txBody>
        </p:sp>
        <p:sp>
          <p:nvSpPr>
            <p:cNvPr id="6" name="Rectángulo 5" descr="Cactus">
              <a:extLst>
                <a:ext uri="{FF2B5EF4-FFF2-40B4-BE49-F238E27FC236}">
                  <a16:creationId xmlns:a16="http://schemas.microsoft.com/office/drawing/2014/main" id="{94276920-DFC7-1330-C934-3B86609B5003}"/>
                </a:ext>
              </a:extLst>
            </p:cNvPr>
            <p:cNvSpPr/>
            <p:nvPr/>
          </p:nvSpPr>
          <p:spPr>
            <a:xfrm>
              <a:off x="1686371" y="3019404"/>
              <a:ext cx="748125" cy="748125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La Oportunidad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A90E05B-98C6-169D-DE01-6DA9FC1A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155323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6F09F-A4C0-E8B3-0B7A-C32C848E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2800" dirty="0">
                <a:solidFill>
                  <a:srgbClr val="262626"/>
                </a:solidFill>
              </a:rPr>
              <a:t>Nuestra solución: </a:t>
            </a:r>
            <a:r>
              <a:rPr lang="es-CL" sz="2800" dirty="0" err="1">
                <a:solidFill>
                  <a:srgbClr val="262626"/>
                </a:solidFill>
              </a:rPr>
              <a:t>NomDebts</a:t>
            </a:r>
            <a:br>
              <a:rPr lang="es-CL" sz="2800" noProof="0" dirty="0">
                <a:solidFill>
                  <a:srgbClr val="262626"/>
                </a:solidFill>
              </a:rPr>
            </a:br>
            <a:br>
              <a:rPr lang="es-CL" sz="2800" noProof="0" dirty="0">
                <a:solidFill>
                  <a:srgbClr val="262626"/>
                </a:solidFill>
              </a:rPr>
            </a:br>
            <a:endParaRPr lang="es-CL" sz="2800" noProof="0" dirty="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12A54B-9756-F718-113C-838639444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4593"/>
              </p:ext>
            </p:extLst>
          </p:nvPr>
        </p:nvGraphicFramePr>
        <p:xfrm>
          <a:off x="3740237" y="319022"/>
          <a:ext cx="5039160" cy="6266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7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Propuesta de Valor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D5A9E4-AA3B-2A47-7827-5AB5BBD2310D}"/>
              </a:ext>
            </a:extLst>
          </p:cNvPr>
          <p:cNvSpPr txBox="1"/>
          <p:nvPr/>
        </p:nvSpPr>
        <p:spPr>
          <a:xfrm>
            <a:off x="971551" y="2572512"/>
            <a:ext cx="7726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Control financiero accesible y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Apoyo en la toma de decisiones diarias.</a:t>
            </a:r>
          </a:p>
          <a:p>
            <a:endParaRPr lang="es-MX" b="1" dirty="0"/>
          </a:p>
          <a:p>
            <a:r>
              <a:rPr lang="es-MX" b="1" dirty="0"/>
              <a:t>Objetivo General</a:t>
            </a:r>
            <a:br>
              <a:rPr lang="es-MX" dirty="0"/>
            </a:br>
            <a:r>
              <a:rPr lang="es-MX" dirty="0"/>
              <a:t>Desarrollar una app móvil que permita gestionar gastos e ingresos de forma sencilla.</a:t>
            </a:r>
          </a:p>
          <a:p>
            <a:endParaRPr lang="es-MX" b="1" dirty="0"/>
          </a:p>
          <a:p>
            <a:r>
              <a:rPr lang="es-MX" b="1" dirty="0"/>
              <a:t>Objetivos Específicos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Diseñar interfaz intuitiva.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base de datos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Incorporar reportes y alertas.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Validar la app con usuarios.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Público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18E4D-1434-4CC7-D6AC-C30DE0DE9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839574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Mercado Potencial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6E8039E-FAAC-DBB8-C7B8-84FCE4DD5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11164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sz="3100" noProof="0" dirty="0">
                <a:solidFill>
                  <a:srgbClr val="262626"/>
                </a:solidFill>
              </a:rPr>
              <a:t>Competencias y Pertinencia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1A8A9-EBE2-F228-D851-6677CF369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621450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397</TotalTime>
  <Words>547</Words>
  <Application>Microsoft Office PowerPoint</Application>
  <PresentationFormat>Presentación en pantalla (4:3)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Orgánico</vt:lpstr>
      <vt:lpstr>NomDebts </vt:lpstr>
      <vt:lpstr>Contexto General</vt:lpstr>
      <vt:lpstr>El Problema</vt:lpstr>
      <vt:lpstr>La Oportunidad</vt:lpstr>
      <vt:lpstr>Nuestra solución: NomDebts  </vt:lpstr>
      <vt:lpstr>Propuesta de Valor</vt:lpstr>
      <vt:lpstr>Público Objetivo</vt:lpstr>
      <vt:lpstr>Mercado Potencial</vt:lpstr>
      <vt:lpstr>Competencias y Pertinencia</vt:lpstr>
      <vt:lpstr>Metodología de Trabajo</vt:lpstr>
      <vt:lpstr>Etapas del Proyecto</vt:lpstr>
      <vt:lpstr>Carta Gantt</vt:lpstr>
      <vt:lpstr>Carta Gantt</vt:lpstr>
      <vt:lpstr>Mockup – Pantalla Principal</vt:lpstr>
      <vt:lpstr>Mockup – Registro de Gastos</vt:lpstr>
      <vt:lpstr>Evidencias y resultados esperados</vt:lpstr>
      <vt:lpstr>Factibilidad</vt:lpstr>
      <vt:lpstr>Impacto del Proyecto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sebastian chavez</dc:creator>
  <cp:keywords/>
  <dc:description>generated using python-pptx</dc:description>
  <cp:lastModifiedBy>LUIS FERNANDO RIVERA REYES</cp:lastModifiedBy>
  <cp:revision>5</cp:revision>
  <dcterms:created xsi:type="dcterms:W3CDTF">2013-01-27T09:14:16Z</dcterms:created>
  <dcterms:modified xsi:type="dcterms:W3CDTF">2025-09-28T17:25:51Z</dcterms:modified>
  <cp:category/>
</cp:coreProperties>
</file>