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6949"/>
    <a:srgbClr val="F4EE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5033" autoAdjust="0"/>
  </p:normalViewPr>
  <p:slideViewPr>
    <p:cSldViewPr snapToGrid="0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8CFAC-612B-3A2C-88B7-CF51DD21E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52E7CC-B46B-D94B-28D9-BEF0BC673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50DC1D-4EE9-A26E-A979-491946C9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4686C0-D415-B476-3653-6883B699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1D305E-0F6F-C8DF-5FE4-4E9AAED4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6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D985C-CA20-489F-3149-C8FB3A0E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391724-99EC-8886-29CA-AF789B20F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9577AE-F93A-CAFD-82D1-6154B316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E0CA05-0143-726B-0539-2CFDE71D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0E2CA-A943-A123-B684-B5CF848A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4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9B8965-83FB-23DB-AE7A-00EE9FDFA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6B0546-4297-6BB9-98FD-3003970A7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E1CD0E-7D2C-287B-F0F8-95D60CEB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921E5-9ECD-AC41-05C7-F7A12C74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62BEA1-9B19-412A-8F3D-48D38E4A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6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F14DE-93E0-ABC5-4A5C-A4CF5A18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A46FD7-4AE9-1B71-9A6C-2C2E4FAF0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6D4F43-01C2-D60D-3862-C103EBB1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E5017C-CD30-D05F-ECF0-152E2854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1FDB18-EA20-399B-BF99-8EA4DF24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9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D1063-4734-F07A-FDA5-EC5DE265D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18238F-51F0-BCAC-C278-32D717C1F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9CE510-7172-4D33-BCA1-0BF2ABB0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709A21-BF72-72F4-744E-4978BF73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10AA9F-AD4C-A374-7A3E-32478309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1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981B0-8701-492A-3167-AE6442CE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F9F129-E157-75F7-DD3F-AEEAA57C1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9CCF52-14BB-A591-40CB-BFD42CD60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0680AF-38B6-F06F-3443-6D31A8D4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08BF53-1C9D-E115-62F4-D61EA433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E51462-0F16-7D17-8F7B-8113F793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9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711FE-7373-2AFE-25EE-2E78B87C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69C119-D2AF-B689-517E-5BBF11554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CDA044-0F31-0371-8B04-69A6E5C98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CE8AEAA-AC14-379D-1AFE-3EDED2B78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248E95-A185-E35C-FCDB-0F75DEE4E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24D9C0-1D5B-E93B-FBF7-9A257E44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3/6/24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FD230F-31BA-3EC6-4B2A-A0A7170A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6F2E0E-7F67-4915-B74A-777EAC11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0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85112-02ED-46C1-0D58-899A4A67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01971D-79DE-3A39-E23C-FB6B51F9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19676A-98E6-6D52-5225-10351E86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14BB04-832C-5216-5BAC-8DE16EA2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7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89E965-1988-0D18-9426-5586156C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3/6/24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B0725B-F976-FBC2-EF6A-8BB5B830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502E8A-A06D-4A5B-A876-A75FAAE3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87ACA-2B30-2512-621E-5D1E74C4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F3EAC-6AF5-608A-0726-8B9847807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34AE3C-3E26-4CFC-987B-520B877E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E17ACD-6CDE-A5EF-24B0-DD1447C7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114FEC-03B7-380D-7BF7-F6E082E4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BA7813-8575-6CAE-0282-B19799EB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EC509-527F-B0B0-2FCB-EF857A41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B2F9FE-CE8D-40C2-334B-023D8AF69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2BDCFC-52B8-1AE7-0A7E-999CF7658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FF5117-91F6-D46D-B42D-5C313D05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186EC7-7339-F317-D98B-11E244FA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E8D0CF-429D-07FE-61AD-E60F1583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9D7735-E9A5-E53A-EDB0-7A7F66A0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6139DC-1D69-1A97-2E01-5FDC31393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639E90-E7EE-3FF0-6AB1-6E8BD1A4E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64B09-57E3-4F84-9852-07DF08E465F6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CA22F7-F98D-5214-E6D5-8A7952CC9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8D1C9B-00EF-1D9C-1D2F-1E97D8E4F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6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>
            <a:extLst>
              <a:ext uri="{FF2B5EF4-FFF2-40B4-BE49-F238E27FC236}">
                <a16:creationId xmlns:a16="http://schemas.microsoft.com/office/drawing/2014/main" id="{2EB4677C-FA6E-D462-3E82-9690E2822033}"/>
              </a:ext>
            </a:extLst>
          </p:cNvPr>
          <p:cNvSpPr/>
          <p:nvPr/>
        </p:nvSpPr>
        <p:spPr>
          <a:xfrm>
            <a:off x="2603218" y="1293844"/>
            <a:ext cx="2113935" cy="946355"/>
          </a:xfrm>
          <a:prstGeom prst="parallelogram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Housekeeping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&lt;Task&gt;</a:t>
            </a:r>
          </a:p>
        </p:txBody>
      </p:sp>
      <p:sp>
        <p:nvSpPr>
          <p:cNvPr id="5" name="Paralelogramo 4">
            <a:extLst>
              <a:ext uri="{FF2B5EF4-FFF2-40B4-BE49-F238E27FC236}">
                <a16:creationId xmlns:a16="http://schemas.microsoft.com/office/drawing/2014/main" id="{E0A5F4DD-E0BE-CB7E-9121-C6EF0C582695}"/>
              </a:ext>
            </a:extLst>
          </p:cNvPr>
          <p:cNvSpPr/>
          <p:nvPr/>
        </p:nvSpPr>
        <p:spPr>
          <a:xfrm>
            <a:off x="7602665" y="1293843"/>
            <a:ext cx="2113935" cy="946355"/>
          </a:xfrm>
          <a:prstGeom prst="parallelogram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TTC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&lt;Task&gt;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A07ADA3-E5F3-CE0F-4944-C98FFD1E25F1}"/>
              </a:ext>
            </a:extLst>
          </p:cNvPr>
          <p:cNvSpPr/>
          <p:nvPr/>
        </p:nvSpPr>
        <p:spPr>
          <a:xfrm>
            <a:off x="5339692" y="3059384"/>
            <a:ext cx="1647939" cy="9463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Storage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&lt;Protected object&gt;</a:t>
            </a:r>
          </a:p>
        </p:txBody>
      </p:sp>
      <p:sp>
        <p:nvSpPr>
          <p:cNvPr id="8" name="Rectángulo: biselado 7">
            <a:extLst>
              <a:ext uri="{FF2B5EF4-FFF2-40B4-BE49-F238E27FC236}">
                <a16:creationId xmlns:a16="http://schemas.microsoft.com/office/drawing/2014/main" id="{69CCA368-DCD8-CA08-7A4A-14A8E2BE4A33}"/>
              </a:ext>
            </a:extLst>
          </p:cNvPr>
          <p:cNvSpPr/>
          <p:nvPr/>
        </p:nvSpPr>
        <p:spPr>
          <a:xfrm>
            <a:off x="2836215" y="3059511"/>
            <a:ext cx="1647939" cy="946355"/>
          </a:xfrm>
          <a:prstGeom prst="bevel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Temperature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Sensor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0562681-D358-BFF3-A403-EF0CA180DB48}"/>
              </a:ext>
            </a:extLst>
          </p:cNvPr>
          <p:cNvCxnSpPr>
            <a:stCxn id="8" idx="6"/>
            <a:endCxn id="4" idx="4"/>
          </p:cNvCxnSpPr>
          <p:nvPr/>
        </p:nvCxnSpPr>
        <p:spPr>
          <a:xfrm flipV="1">
            <a:off x="3660185" y="2240199"/>
            <a:ext cx="1" cy="8193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924A6A1-C61F-F8F7-094D-9AC8FCDE2C15}"/>
              </a:ext>
            </a:extLst>
          </p:cNvPr>
          <p:cNvCxnSpPr>
            <a:cxnSpLocks/>
            <a:endCxn id="4" idx="2"/>
          </p:cNvCxnSpPr>
          <p:nvPr/>
        </p:nvCxnSpPr>
        <p:spPr>
          <a:xfrm rot="16200000" flipV="1">
            <a:off x="4518659" y="1847222"/>
            <a:ext cx="1292362" cy="1131962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0">
            <a:extLst>
              <a:ext uri="{FF2B5EF4-FFF2-40B4-BE49-F238E27FC236}">
                <a16:creationId xmlns:a16="http://schemas.microsoft.com/office/drawing/2014/main" id="{787A3DF8-2F8C-CD08-F6E0-9B0CA9BB5BD3}"/>
              </a:ext>
            </a:extLst>
          </p:cNvPr>
          <p:cNvCxnSpPr>
            <a:cxnSpLocks/>
            <a:endCxn id="5" idx="5"/>
          </p:cNvCxnSpPr>
          <p:nvPr/>
        </p:nvCxnSpPr>
        <p:spPr>
          <a:xfrm rot="5400000" flipH="1" flipV="1">
            <a:off x="6487147" y="1825573"/>
            <a:ext cx="1292363" cy="117526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: biselado 19">
            <a:extLst>
              <a:ext uri="{FF2B5EF4-FFF2-40B4-BE49-F238E27FC236}">
                <a16:creationId xmlns:a16="http://schemas.microsoft.com/office/drawing/2014/main" id="{4DC4653E-EBCD-B17C-F3B0-8DF45459A882}"/>
              </a:ext>
            </a:extLst>
          </p:cNvPr>
          <p:cNvSpPr/>
          <p:nvPr/>
        </p:nvSpPr>
        <p:spPr>
          <a:xfrm>
            <a:off x="7718322" y="3059384"/>
            <a:ext cx="1647939" cy="946355"/>
          </a:xfrm>
          <a:prstGeom prst="bevel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Serial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F073550-F8FA-1357-2EBD-B19B5B685455}"/>
              </a:ext>
            </a:extLst>
          </p:cNvPr>
          <p:cNvCxnSpPr>
            <a:cxnSpLocks/>
            <a:stCxn id="20" idx="6"/>
            <a:endCxn id="5" idx="3"/>
          </p:cNvCxnSpPr>
          <p:nvPr/>
        </p:nvCxnSpPr>
        <p:spPr>
          <a:xfrm flipH="1" flipV="1">
            <a:off x="8541338" y="2240198"/>
            <a:ext cx="954" cy="8191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biselado 28">
            <a:extLst>
              <a:ext uri="{FF2B5EF4-FFF2-40B4-BE49-F238E27FC236}">
                <a16:creationId xmlns:a16="http://schemas.microsoft.com/office/drawing/2014/main" id="{53F5FB51-F1C9-F6F6-546A-9ADFDC2EB73C}"/>
              </a:ext>
            </a:extLst>
          </p:cNvPr>
          <p:cNvSpPr/>
          <p:nvPr/>
        </p:nvSpPr>
        <p:spPr>
          <a:xfrm>
            <a:off x="7717368" y="4542247"/>
            <a:ext cx="1647939" cy="946355"/>
          </a:xfrm>
          <a:prstGeom prst="bevel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Host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terminal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B0B55D7-E407-D2B0-4E3D-2500D66E6A56}"/>
              </a:ext>
            </a:extLst>
          </p:cNvPr>
          <p:cNvCxnSpPr>
            <a:cxnSpLocks/>
            <a:stCxn id="29" idx="6"/>
            <a:endCxn id="20" idx="2"/>
          </p:cNvCxnSpPr>
          <p:nvPr/>
        </p:nvCxnSpPr>
        <p:spPr>
          <a:xfrm flipV="1">
            <a:off x="8541338" y="4005739"/>
            <a:ext cx="954" cy="53650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DC71635-42BC-1532-260F-9E092D608C86}"/>
              </a:ext>
            </a:extLst>
          </p:cNvPr>
          <p:cNvCxnSpPr>
            <a:cxnSpLocks/>
          </p:cNvCxnSpPr>
          <p:nvPr/>
        </p:nvCxnSpPr>
        <p:spPr>
          <a:xfrm flipV="1">
            <a:off x="3829542" y="2480064"/>
            <a:ext cx="0" cy="270510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CCD5D182-DD23-E1EC-160D-62734C0B383B}"/>
              </a:ext>
            </a:extLst>
          </p:cNvPr>
          <p:cNvCxnSpPr>
            <a:cxnSpLocks/>
          </p:cNvCxnSpPr>
          <p:nvPr/>
        </p:nvCxnSpPr>
        <p:spPr>
          <a:xfrm>
            <a:off x="8774799" y="2581029"/>
            <a:ext cx="0" cy="264795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3F27511D-16FF-2BB3-B0C5-55FAF230FAFD}"/>
              </a:ext>
            </a:extLst>
          </p:cNvPr>
          <p:cNvCxnSpPr>
            <a:cxnSpLocks/>
          </p:cNvCxnSpPr>
          <p:nvPr/>
        </p:nvCxnSpPr>
        <p:spPr>
          <a:xfrm>
            <a:off x="5540109" y="2347666"/>
            <a:ext cx="0" cy="264795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060C2FB2-FCE8-EABF-CB11-E65355BA947B}"/>
              </a:ext>
            </a:extLst>
          </p:cNvPr>
          <p:cNvCxnSpPr>
            <a:cxnSpLocks/>
          </p:cNvCxnSpPr>
          <p:nvPr/>
        </p:nvCxnSpPr>
        <p:spPr>
          <a:xfrm flipV="1">
            <a:off x="6767814" y="2277947"/>
            <a:ext cx="0" cy="270510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F2442644-0AD0-807B-A703-B4257C853968}"/>
              </a:ext>
            </a:extLst>
          </p:cNvPr>
          <p:cNvCxnSpPr>
            <a:cxnSpLocks/>
          </p:cNvCxnSpPr>
          <p:nvPr/>
        </p:nvCxnSpPr>
        <p:spPr>
          <a:xfrm>
            <a:off x="8774799" y="4151755"/>
            <a:ext cx="0" cy="264795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198E1A49-EDCD-58C8-5B07-8861EE5A1178}"/>
              </a:ext>
            </a:extLst>
          </p:cNvPr>
          <p:cNvSpPr/>
          <p:nvPr/>
        </p:nvSpPr>
        <p:spPr>
          <a:xfrm>
            <a:off x="2395728" y="993648"/>
            <a:ext cx="1133856" cy="4206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sec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B66E13A9-25D2-4CEB-0C1F-F5CD89A04B9E}"/>
              </a:ext>
            </a:extLst>
          </p:cNvPr>
          <p:cNvSpPr/>
          <p:nvPr/>
        </p:nvSpPr>
        <p:spPr>
          <a:xfrm>
            <a:off x="7376162" y="993648"/>
            <a:ext cx="1133856" cy="4206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 sec</a:t>
            </a:r>
          </a:p>
        </p:txBody>
      </p:sp>
    </p:spTree>
    <p:extLst>
      <p:ext uri="{BB962C8B-B14F-4D97-AF65-F5344CB8AC3E}">
        <p14:creationId xmlns:p14="http://schemas.microsoft.com/office/powerpoint/2010/main" val="282671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>
            <a:extLst>
              <a:ext uri="{FF2B5EF4-FFF2-40B4-BE49-F238E27FC236}">
                <a16:creationId xmlns:a16="http://schemas.microsoft.com/office/drawing/2014/main" id="{2EB4677C-FA6E-D462-3E82-9690E2822033}"/>
              </a:ext>
            </a:extLst>
          </p:cNvPr>
          <p:cNvSpPr/>
          <p:nvPr/>
        </p:nvSpPr>
        <p:spPr>
          <a:xfrm>
            <a:off x="2603218" y="1293844"/>
            <a:ext cx="2113935" cy="946355"/>
          </a:xfrm>
          <a:prstGeom prst="parallelogram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Housekeeping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&lt;Task&gt;</a:t>
            </a:r>
          </a:p>
        </p:txBody>
      </p:sp>
      <p:sp>
        <p:nvSpPr>
          <p:cNvPr id="5" name="Paralelogramo 4">
            <a:extLst>
              <a:ext uri="{FF2B5EF4-FFF2-40B4-BE49-F238E27FC236}">
                <a16:creationId xmlns:a16="http://schemas.microsoft.com/office/drawing/2014/main" id="{E0A5F4DD-E0BE-CB7E-9121-C6EF0C582695}"/>
              </a:ext>
            </a:extLst>
          </p:cNvPr>
          <p:cNvSpPr/>
          <p:nvPr/>
        </p:nvSpPr>
        <p:spPr>
          <a:xfrm>
            <a:off x="7602665" y="1293843"/>
            <a:ext cx="2113935" cy="946355"/>
          </a:xfrm>
          <a:prstGeom prst="parallelogram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TTC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&lt;Task&gt;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A07ADA3-E5F3-CE0F-4944-C98FFD1E25F1}"/>
              </a:ext>
            </a:extLst>
          </p:cNvPr>
          <p:cNvSpPr/>
          <p:nvPr/>
        </p:nvSpPr>
        <p:spPr>
          <a:xfrm>
            <a:off x="5339692" y="3059384"/>
            <a:ext cx="1647939" cy="9463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Storage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&lt;Protected object&gt;</a:t>
            </a:r>
          </a:p>
        </p:txBody>
      </p:sp>
      <p:sp>
        <p:nvSpPr>
          <p:cNvPr id="8" name="Rectángulo: biselado 7">
            <a:extLst>
              <a:ext uri="{FF2B5EF4-FFF2-40B4-BE49-F238E27FC236}">
                <a16:creationId xmlns:a16="http://schemas.microsoft.com/office/drawing/2014/main" id="{69CCA368-DCD8-CA08-7A4A-14A8E2BE4A33}"/>
              </a:ext>
            </a:extLst>
          </p:cNvPr>
          <p:cNvSpPr/>
          <p:nvPr/>
        </p:nvSpPr>
        <p:spPr>
          <a:xfrm>
            <a:off x="2836215" y="3059511"/>
            <a:ext cx="1647939" cy="946355"/>
          </a:xfrm>
          <a:prstGeom prst="bevel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Temperature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Sensor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0562681-D358-BFF3-A403-EF0CA180DB48}"/>
              </a:ext>
            </a:extLst>
          </p:cNvPr>
          <p:cNvCxnSpPr>
            <a:stCxn id="8" idx="6"/>
            <a:endCxn id="4" idx="4"/>
          </p:cNvCxnSpPr>
          <p:nvPr/>
        </p:nvCxnSpPr>
        <p:spPr>
          <a:xfrm flipV="1">
            <a:off x="3660185" y="2240199"/>
            <a:ext cx="1" cy="8193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924A6A1-C61F-F8F7-094D-9AC8FCDE2C15}"/>
              </a:ext>
            </a:extLst>
          </p:cNvPr>
          <p:cNvCxnSpPr>
            <a:cxnSpLocks/>
            <a:endCxn id="4" idx="2"/>
          </p:cNvCxnSpPr>
          <p:nvPr/>
        </p:nvCxnSpPr>
        <p:spPr>
          <a:xfrm rot="16200000" flipV="1">
            <a:off x="4518659" y="1847222"/>
            <a:ext cx="1292362" cy="1131962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0">
            <a:extLst>
              <a:ext uri="{FF2B5EF4-FFF2-40B4-BE49-F238E27FC236}">
                <a16:creationId xmlns:a16="http://schemas.microsoft.com/office/drawing/2014/main" id="{787A3DF8-2F8C-CD08-F6E0-9B0CA9BB5BD3}"/>
              </a:ext>
            </a:extLst>
          </p:cNvPr>
          <p:cNvCxnSpPr>
            <a:cxnSpLocks/>
            <a:endCxn id="5" idx="5"/>
          </p:cNvCxnSpPr>
          <p:nvPr/>
        </p:nvCxnSpPr>
        <p:spPr>
          <a:xfrm rot="5400000" flipH="1" flipV="1">
            <a:off x="6487147" y="1825573"/>
            <a:ext cx="1292363" cy="117526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: biselado 19">
            <a:extLst>
              <a:ext uri="{FF2B5EF4-FFF2-40B4-BE49-F238E27FC236}">
                <a16:creationId xmlns:a16="http://schemas.microsoft.com/office/drawing/2014/main" id="{4DC4653E-EBCD-B17C-F3B0-8DF45459A882}"/>
              </a:ext>
            </a:extLst>
          </p:cNvPr>
          <p:cNvSpPr/>
          <p:nvPr/>
        </p:nvSpPr>
        <p:spPr>
          <a:xfrm>
            <a:off x="7718322" y="3059384"/>
            <a:ext cx="1647939" cy="946355"/>
          </a:xfrm>
          <a:prstGeom prst="bevel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Serial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F073550-F8FA-1357-2EBD-B19B5B685455}"/>
              </a:ext>
            </a:extLst>
          </p:cNvPr>
          <p:cNvCxnSpPr>
            <a:cxnSpLocks/>
            <a:stCxn id="20" idx="6"/>
            <a:endCxn id="5" idx="3"/>
          </p:cNvCxnSpPr>
          <p:nvPr/>
        </p:nvCxnSpPr>
        <p:spPr>
          <a:xfrm flipH="1" flipV="1">
            <a:off x="8541338" y="2240198"/>
            <a:ext cx="954" cy="8191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biselado 28">
            <a:extLst>
              <a:ext uri="{FF2B5EF4-FFF2-40B4-BE49-F238E27FC236}">
                <a16:creationId xmlns:a16="http://schemas.microsoft.com/office/drawing/2014/main" id="{53F5FB51-F1C9-F6F6-546A-9ADFDC2EB73C}"/>
              </a:ext>
            </a:extLst>
          </p:cNvPr>
          <p:cNvSpPr/>
          <p:nvPr/>
        </p:nvSpPr>
        <p:spPr>
          <a:xfrm>
            <a:off x="7717368" y="4542247"/>
            <a:ext cx="1647939" cy="946355"/>
          </a:xfrm>
          <a:prstGeom prst="bevel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Host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terminal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B0B55D7-E407-D2B0-4E3D-2500D66E6A56}"/>
              </a:ext>
            </a:extLst>
          </p:cNvPr>
          <p:cNvCxnSpPr>
            <a:cxnSpLocks/>
            <a:stCxn id="29" idx="6"/>
            <a:endCxn id="20" idx="2"/>
          </p:cNvCxnSpPr>
          <p:nvPr/>
        </p:nvCxnSpPr>
        <p:spPr>
          <a:xfrm flipV="1">
            <a:off x="8541338" y="4005739"/>
            <a:ext cx="954" cy="53650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DC71635-42BC-1532-260F-9E092D608C86}"/>
              </a:ext>
            </a:extLst>
          </p:cNvPr>
          <p:cNvCxnSpPr>
            <a:cxnSpLocks/>
          </p:cNvCxnSpPr>
          <p:nvPr/>
        </p:nvCxnSpPr>
        <p:spPr>
          <a:xfrm flipV="1">
            <a:off x="3829542" y="2480064"/>
            <a:ext cx="0" cy="270510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CCD5D182-DD23-E1EC-160D-62734C0B383B}"/>
              </a:ext>
            </a:extLst>
          </p:cNvPr>
          <p:cNvCxnSpPr>
            <a:cxnSpLocks/>
          </p:cNvCxnSpPr>
          <p:nvPr/>
        </p:nvCxnSpPr>
        <p:spPr>
          <a:xfrm>
            <a:off x="8774799" y="2581029"/>
            <a:ext cx="0" cy="264795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3F27511D-16FF-2BB3-B0C5-55FAF230FAFD}"/>
              </a:ext>
            </a:extLst>
          </p:cNvPr>
          <p:cNvCxnSpPr>
            <a:cxnSpLocks/>
          </p:cNvCxnSpPr>
          <p:nvPr/>
        </p:nvCxnSpPr>
        <p:spPr>
          <a:xfrm>
            <a:off x="5540109" y="2347666"/>
            <a:ext cx="0" cy="264795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060C2FB2-FCE8-EABF-CB11-E65355BA947B}"/>
              </a:ext>
            </a:extLst>
          </p:cNvPr>
          <p:cNvCxnSpPr>
            <a:cxnSpLocks/>
          </p:cNvCxnSpPr>
          <p:nvPr/>
        </p:nvCxnSpPr>
        <p:spPr>
          <a:xfrm flipV="1">
            <a:off x="6767814" y="2277947"/>
            <a:ext cx="0" cy="270510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F2442644-0AD0-807B-A703-B4257C853968}"/>
              </a:ext>
            </a:extLst>
          </p:cNvPr>
          <p:cNvCxnSpPr>
            <a:cxnSpLocks/>
          </p:cNvCxnSpPr>
          <p:nvPr/>
        </p:nvCxnSpPr>
        <p:spPr>
          <a:xfrm>
            <a:off x="8774799" y="4151755"/>
            <a:ext cx="0" cy="264795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198E1A49-EDCD-58C8-5B07-8861EE5A1178}"/>
              </a:ext>
            </a:extLst>
          </p:cNvPr>
          <p:cNvSpPr/>
          <p:nvPr/>
        </p:nvSpPr>
        <p:spPr>
          <a:xfrm>
            <a:off x="2395728" y="993648"/>
            <a:ext cx="1133856" cy="4206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sec</a:t>
            </a:r>
          </a:p>
        </p:txBody>
      </p:sp>
    </p:spTree>
    <p:extLst>
      <p:ext uri="{BB962C8B-B14F-4D97-AF65-F5344CB8AC3E}">
        <p14:creationId xmlns:p14="http://schemas.microsoft.com/office/powerpoint/2010/main" val="86125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>
            <a:extLst>
              <a:ext uri="{FF2B5EF4-FFF2-40B4-BE49-F238E27FC236}">
                <a16:creationId xmlns:a16="http://schemas.microsoft.com/office/drawing/2014/main" id="{2EB4677C-FA6E-D462-3E82-9690E2822033}"/>
              </a:ext>
            </a:extLst>
          </p:cNvPr>
          <p:cNvSpPr/>
          <p:nvPr/>
        </p:nvSpPr>
        <p:spPr>
          <a:xfrm>
            <a:off x="2603218" y="1293844"/>
            <a:ext cx="2113935" cy="946355"/>
          </a:xfrm>
          <a:prstGeom prst="parallelogram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Housekeeping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&lt;Task&gt;</a:t>
            </a:r>
          </a:p>
        </p:txBody>
      </p:sp>
      <p:sp>
        <p:nvSpPr>
          <p:cNvPr id="5" name="Paralelogramo 4">
            <a:extLst>
              <a:ext uri="{FF2B5EF4-FFF2-40B4-BE49-F238E27FC236}">
                <a16:creationId xmlns:a16="http://schemas.microsoft.com/office/drawing/2014/main" id="{E0A5F4DD-E0BE-CB7E-9121-C6EF0C582695}"/>
              </a:ext>
            </a:extLst>
          </p:cNvPr>
          <p:cNvSpPr/>
          <p:nvPr/>
        </p:nvSpPr>
        <p:spPr>
          <a:xfrm>
            <a:off x="7602665" y="1293843"/>
            <a:ext cx="2113935" cy="946355"/>
          </a:xfrm>
          <a:prstGeom prst="parallelogram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TTC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&lt;Task&gt;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A07ADA3-E5F3-CE0F-4944-C98FFD1E25F1}"/>
              </a:ext>
            </a:extLst>
          </p:cNvPr>
          <p:cNvSpPr/>
          <p:nvPr/>
        </p:nvSpPr>
        <p:spPr>
          <a:xfrm>
            <a:off x="5339692" y="3059384"/>
            <a:ext cx="1647939" cy="9463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Storage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&lt;Protected object&gt;</a:t>
            </a:r>
          </a:p>
        </p:txBody>
      </p:sp>
      <p:sp>
        <p:nvSpPr>
          <p:cNvPr id="8" name="Rectángulo: biselado 7">
            <a:extLst>
              <a:ext uri="{FF2B5EF4-FFF2-40B4-BE49-F238E27FC236}">
                <a16:creationId xmlns:a16="http://schemas.microsoft.com/office/drawing/2014/main" id="{69CCA368-DCD8-CA08-7A4A-14A8E2BE4A33}"/>
              </a:ext>
            </a:extLst>
          </p:cNvPr>
          <p:cNvSpPr/>
          <p:nvPr/>
        </p:nvSpPr>
        <p:spPr>
          <a:xfrm>
            <a:off x="2836215" y="3059511"/>
            <a:ext cx="1647939" cy="946355"/>
          </a:xfrm>
          <a:prstGeom prst="bevel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Temperature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Sensor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0562681-D358-BFF3-A403-EF0CA180DB48}"/>
              </a:ext>
            </a:extLst>
          </p:cNvPr>
          <p:cNvCxnSpPr>
            <a:stCxn id="8" idx="6"/>
            <a:endCxn id="4" idx="4"/>
          </p:cNvCxnSpPr>
          <p:nvPr/>
        </p:nvCxnSpPr>
        <p:spPr>
          <a:xfrm flipV="1">
            <a:off x="3660185" y="2240199"/>
            <a:ext cx="1" cy="8193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924A6A1-C61F-F8F7-094D-9AC8FCDE2C15}"/>
              </a:ext>
            </a:extLst>
          </p:cNvPr>
          <p:cNvCxnSpPr>
            <a:cxnSpLocks/>
            <a:endCxn id="4" idx="2"/>
          </p:cNvCxnSpPr>
          <p:nvPr/>
        </p:nvCxnSpPr>
        <p:spPr>
          <a:xfrm rot="16200000" flipV="1">
            <a:off x="4518659" y="1847222"/>
            <a:ext cx="1292362" cy="1131962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0">
            <a:extLst>
              <a:ext uri="{FF2B5EF4-FFF2-40B4-BE49-F238E27FC236}">
                <a16:creationId xmlns:a16="http://schemas.microsoft.com/office/drawing/2014/main" id="{787A3DF8-2F8C-CD08-F6E0-9B0CA9BB5BD3}"/>
              </a:ext>
            </a:extLst>
          </p:cNvPr>
          <p:cNvCxnSpPr>
            <a:cxnSpLocks/>
            <a:endCxn id="5" idx="5"/>
          </p:cNvCxnSpPr>
          <p:nvPr/>
        </p:nvCxnSpPr>
        <p:spPr>
          <a:xfrm rot="5400000" flipH="1" flipV="1">
            <a:off x="6487147" y="1825573"/>
            <a:ext cx="1292363" cy="117526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: biselado 19">
            <a:extLst>
              <a:ext uri="{FF2B5EF4-FFF2-40B4-BE49-F238E27FC236}">
                <a16:creationId xmlns:a16="http://schemas.microsoft.com/office/drawing/2014/main" id="{4DC4653E-EBCD-B17C-F3B0-8DF45459A882}"/>
              </a:ext>
            </a:extLst>
          </p:cNvPr>
          <p:cNvSpPr/>
          <p:nvPr/>
        </p:nvSpPr>
        <p:spPr>
          <a:xfrm>
            <a:off x="7718322" y="3059384"/>
            <a:ext cx="1647939" cy="946355"/>
          </a:xfrm>
          <a:prstGeom prst="bevel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Display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F073550-F8FA-1357-2EBD-B19B5B685455}"/>
              </a:ext>
            </a:extLst>
          </p:cNvPr>
          <p:cNvCxnSpPr>
            <a:cxnSpLocks/>
            <a:stCxn id="20" idx="6"/>
            <a:endCxn id="5" idx="3"/>
          </p:cNvCxnSpPr>
          <p:nvPr/>
        </p:nvCxnSpPr>
        <p:spPr>
          <a:xfrm flipH="1" flipV="1">
            <a:off x="8541338" y="2240198"/>
            <a:ext cx="954" cy="8191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DC71635-42BC-1532-260F-9E092D608C86}"/>
              </a:ext>
            </a:extLst>
          </p:cNvPr>
          <p:cNvCxnSpPr>
            <a:cxnSpLocks/>
          </p:cNvCxnSpPr>
          <p:nvPr/>
        </p:nvCxnSpPr>
        <p:spPr>
          <a:xfrm flipV="1">
            <a:off x="3829542" y="2480064"/>
            <a:ext cx="0" cy="270510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CCD5D182-DD23-E1EC-160D-62734C0B383B}"/>
              </a:ext>
            </a:extLst>
          </p:cNvPr>
          <p:cNvCxnSpPr>
            <a:cxnSpLocks/>
          </p:cNvCxnSpPr>
          <p:nvPr/>
        </p:nvCxnSpPr>
        <p:spPr>
          <a:xfrm>
            <a:off x="8774799" y="2581029"/>
            <a:ext cx="0" cy="264795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3F27511D-16FF-2BB3-B0C5-55FAF230FAFD}"/>
              </a:ext>
            </a:extLst>
          </p:cNvPr>
          <p:cNvCxnSpPr>
            <a:cxnSpLocks/>
          </p:cNvCxnSpPr>
          <p:nvPr/>
        </p:nvCxnSpPr>
        <p:spPr>
          <a:xfrm>
            <a:off x="5540109" y="2347666"/>
            <a:ext cx="0" cy="264795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060C2FB2-FCE8-EABF-CB11-E65355BA947B}"/>
              </a:ext>
            </a:extLst>
          </p:cNvPr>
          <p:cNvCxnSpPr>
            <a:cxnSpLocks/>
          </p:cNvCxnSpPr>
          <p:nvPr/>
        </p:nvCxnSpPr>
        <p:spPr>
          <a:xfrm flipV="1">
            <a:off x="6767814" y="2277947"/>
            <a:ext cx="0" cy="270510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198E1A49-EDCD-58C8-5B07-8861EE5A1178}"/>
              </a:ext>
            </a:extLst>
          </p:cNvPr>
          <p:cNvSpPr/>
          <p:nvPr/>
        </p:nvSpPr>
        <p:spPr>
          <a:xfrm>
            <a:off x="2395728" y="993648"/>
            <a:ext cx="1133856" cy="4206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sec</a:t>
            </a:r>
          </a:p>
        </p:txBody>
      </p:sp>
    </p:spTree>
    <p:extLst>
      <p:ext uri="{BB962C8B-B14F-4D97-AF65-F5344CB8AC3E}">
        <p14:creationId xmlns:p14="http://schemas.microsoft.com/office/powerpoint/2010/main" val="19915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>
            <a:extLst>
              <a:ext uri="{FF2B5EF4-FFF2-40B4-BE49-F238E27FC236}">
                <a16:creationId xmlns:a16="http://schemas.microsoft.com/office/drawing/2014/main" id="{2EB4677C-FA6E-D462-3E82-9690E2822033}"/>
              </a:ext>
            </a:extLst>
          </p:cNvPr>
          <p:cNvSpPr/>
          <p:nvPr/>
        </p:nvSpPr>
        <p:spPr>
          <a:xfrm>
            <a:off x="2603218" y="1293844"/>
            <a:ext cx="2113935" cy="946355"/>
          </a:xfrm>
          <a:prstGeom prst="parallelogram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Housekeeping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&lt;Task&gt;</a:t>
            </a:r>
          </a:p>
        </p:txBody>
      </p:sp>
      <p:sp>
        <p:nvSpPr>
          <p:cNvPr id="8" name="Rectángulo: biselado 7">
            <a:extLst>
              <a:ext uri="{FF2B5EF4-FFF2-40B4-BE49-F238E27FC236}">
                <a16:creationId xmlns:a16="http://schemas.microsoft.com/office/drawing/2014/main" id="{69CCA368-DCD8-CA08-7A4A-14A8E2BE4A33}"/>
              </a:ext>
            </a:extLst>
          </p:cNvPr>
          <p:cNvSpPr/>
          <p:nvPr/>
        </p:nvSpPr>
        <p:spPr>
          <a:xfrm>
            <a:off x="2836215" y="3059511"/>
            <a:ext cx="1647939" cy="946355"/>
          </a:xfrm>
          <a:prstGeom prst="bevel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Temperature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Sensor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0562681-D358-BFF3-A403-EF0CA180DB48}"/>
              </a:ext>
            </a:extLst>
          </p:cNvPr>
          <p:cNvCxnSpPr>
            <a:stCxn id="8" idx="6"/>
            <a:endCxn id="4" idx="4"/>
          </p:cNvCxnSpPr>
          <p:nvPr/>
        </p:nvCxnSpPr>
        <p:spPr>
          <a:xfrm flipV="1">
            <a:off x="3660185" y="2240199"/>
            <a:ext cx="1" cy="8193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924A6A1-C61F-F8F7-094D-9AC8FCDE2C15}"/>
              </a:ext>
            </a:extLst>
          </p:cNvPr>
          <p:cNvCxnSpPr>
            <a:cxnSpLocks/>
            <a:stCxn id="20" idx="6"/>
            <a:endCxn id="4" idx="2"/>
          </p:cNvCxnSpPr>
          <p:nvPr/>
        </p:nvCxnSpPr>
        <p:spPr>
          <a:xfrm rot="16200000" flipV="1">
            <a:off x="4723587" y="1642295"/>
            <a:ext cx="1292361" cy="1541816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: biselado 19">
            <a:extLst>
              <a:ext uri="{FF2B5EF4-FFF2-40B4-BE49-F238E27FC236}">
                <a16:creationId xmlns:a16="http://schemas.microsoft.com/office/drawing/2014/main" id="{4DC4653E-EBCD-B17C-F3B0-8DF45459A882}"/>
              </a:ext>
            </a:extLst>
          </p:cNvPr>
          <p:cNvSpPr/>
          <p:nvPr/>
        </p:nvSpPr>
        <p:spPr>
          <a:xfrm>
            <a:off x="5316705" y="3059383"/>
            <a:ext cx="1647939" cy="946355"/>
          </a:xfrm>
          <a:prstGeom prst="bevel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Display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DC71635-42BC-1532-260F-9E092D608C86}"/>
              </a:ext>
            </a:extLst>
          </p:cNvPr>
          <p:cNvCxnSpPr>
            <a:cxnSpLocks/>
          </p:cNvCxnSpPr>
          <p:nvPr/>
        </p:nvCxnSpPr>
        <p:spPr>
          <a:xfrm flipV="1">
            <a:off x="3829542" y="2480064"/>
            <a:ext cx="0" cy="270510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3F27511D-16FF-2BB3-B0C5-55FAF230FAFD}"/>
              </a:ext>
            </a:extLst>
          </p:cNvPr>
          <p:cNvCxnSpPr>
            <a:cxnSpLocks/>
          </p:cNvCxnSpPr>
          <p:nvPr/>
        </p:nvCxnSpPr>
        <p:spPr>
          <a:xfrm>
            <a:off x="5937674" y="2517457"/>
            <a:ext cx="0" cy="264795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198E1A49-EDCD-58C8-5B07-8861EE5A1178}"/>
              </a:ext>
            </a:extLst>
          </p:cNvPr>
          <p:cNvSpPr/>
          <p:nvPr/>
        </p:nvSpPr>
        <p:spPr>
          <a:xfrm>
            <a:off x="2395728" y="993648"/>
            <a:ext cx="1133856" cy="4206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sec</a:t>
            </a:r>
          </a:p>
        </p:txBody>
      </p:sp>
    </p:spTree>
    <p:extLst>
      <p:ext uri="{BB962C8B-B14F-4D97-AF65-F5344CB8AC3E}">
        <p14:creationId xmlns:p14="http://schemas.microsoft.com/office/powerpoint/2010/main" val="3616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F195DE16-7946-8F50-0535-E714417C8D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2"/>
          <a:stretch/>
        </p:blipFill>
        <p:spPr>
          <a:xfrm rot="16200000">
            <a:off x="2793590" y="1320541"/>
            <a:ext cx="6604820" cy="437669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E8ACEE9-B90B-39B2-A070-85F48F88B70C}"/>
              </a:ext>
            </a:extLst>
          </p:cNvPr>
          <p:cNvSpPr txBox="1"/>
          <p:nvPr/>
        </p:nvSpPr>
        <p:spPr>
          <a:xfrm>
            <a:off x="8284347" y="4067294"/>
            <a:ext cx="1596254" cy="369332"/>
          </a:xfrm>
          <a:prstGeom prst="rect">
            <a:avLst/>
          </a:prstGeom>
          <a:noFill/>
          <a:ln w="28575">
            <a:solidFill>
              <a:srgbClr val="12694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Pins PB6 &amp; PB7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E97C78D-63DB-5326-3295-77C454FFBF4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092440" y="4251960"/>
            <a:ext cx="191907" cy="0"/>
          </a:xfrm>
          <a:prstGeom prst="line">
            <a:avLst/>
          </a:prstGeom>
          <a:ln w="28575">
            <a:solidFill>
              <a:srgbClr val="1269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44947F26-B3A5-C793-F49F-BCA2368E42C7}"/>
              </a:ext>
            </a:extLst>
          </p:cNvPr>
          <p:cNvSpPr/>
          <p:nvPr/>
        </p:nvSpPr>
        <p:spPr>
          <a:xfrm>
            <a:off x="7231379" y="4166235"/>
            <a:ext cx="861061" cy="171450"/>
          </a:xfrm>
          <a:prstGeom prst="rect">
            <a:avLst/>
          </a:prstGeom>
          <a:noFill/>
          <a:ln w="38100">
            <a:solidFill>
              <a:srgbClr val="F4E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1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73</Words>
  <Application>Microsoft Macintosh PowerPoint</Application>
  <PresentationFormat>Panorámica</PresentationFormat>
  <Paragraphs>42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Cordia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GROVER PEREZ MUÑOZ</dc:creator>
  <cp:lastModifiedBy>ANGEL GROVER PEREZ MUÑOZ</cp:lastModifiedBy>
  <cp:revision>4</cp:revision>
  <dcterms:created xsi:type="dcterms:W3CDTF">2023-09-21T07:53:31Z</dcterms:created>
  <dcterms:modified xsi:type="dcterms:W3CDTF">2024-03-06T21:20:03Z</dcterms:modified>
</cp:coreProperties>
</file>