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0" r:id="rId3"/>
    <p:sldId id="258" r:id="rId4"/>
    <p:sldId id="262" r:id="rId5"/>
    <p:sldId id="263"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78" d="100"/>
          <a:sy n="78" d="100"/>
        </p:scale>
        <p:origin x="12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3334365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310048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6454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1870107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6931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723980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193131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93198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49568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354477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1161696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190290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263596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3378415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50821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72B7784-2140-44D2-994C-7FE2FDFBCC8C}" type="slidenum">
              <a:rPr kumimoji="1" lang="ja-JP" altLang="en-US" smtClean="0"/>
              <a:t>‹#›</a:t>
            </a:fld>
            <a:endParaRPr kumimoji="1" lang="ja-JP" altLang="en-US"/>
          </a:p>
        </p:txBody>
      </p:sp>
      <p:sp>
        <p:nvSpPr>
          <p:cNvPr id="5" name="Date Placeholder 4"/>
          <p:cNvSpPr>
            <a:spLocks noGrp="1"/>
          </p:cNvSpPr>
          <p:nvPr>
            <p:ph type="dt" sz="half" idx="10"/>
          </p:nvPr>
        </p:nvSpPr>
        <p:spPr/>
        <p:txBody>
          <a:bodyPr/>
          <a:lstStyle/>
          <a:p>
            <a:fld id="{9E5342F1-C24A-4A58-B942-FC4E104A9DB3}" type="datetimeFigureOut">
              <a:rPr kumimoji="1" lang="ja-JP" altLang="en-US" smtClean="0"/>
              <a:t>2017/1/18</a:t>
            </a:fld>
            <a:endParaRPr kumimoji="1" lang="ja-JP" altLang="en-US"/>
          </a:p>
        </p:txBody>
      </p:sp>
    </p:spTree>
    <p:extLst>
      <p:ext uri="{BB962C8B-B14F-4D97-AF65-F5344CB8AC3E}">
        <p14:creationId xmlns:p14="http://schemas.microsoft.com/office/powerpoint/2010/main" val="169560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5342F1-C24A-4A58-B942-FC4E104A9DB3}" type="datetimeFigureOut">
              <a:rPr kumimoji="1" lang="ja-JP" altLang="en-US" smtClean="0"/>
              <a:t>2017/1/18</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2B7784-2140-44D2-994C-7FE2FDFBCC8C}" type="slidenum">
              <a:rPr kumimoji="1" lang="ja-JP" altLang="en-US" smtClean="0"/>
              <a:t>‹#›</a:t>
            </a:fld>
            <a:endParaRPr kumimoji="1" lang="ja-JP" altLang="en-US"/>
          </a:p>
        </p:txBody>
      </p:sp>
    </p:spTree>
    <p:extLst>
      <p:ext uri="{BB962C8B-B14F-4D97-AF65-F5344CB8AC3E}">
        <p14:creationId xmlns:p14="http://schemas.microsoft.com/office/powerpoint/2010/main" val="181512918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迷子</a:t>
            </a:r>
            <a:r>
              <a:rPr lang="ja-JP" altLang="en-US" dirty="0" smtClean="0"/>
              <a:t>防止サービス</a:t>
            </a:r>
            <a:endParaRPr kumimoji="1" lang="ja-JP" altLang="en-US" dirty="0"/>
          </a:p>
        </p:txBody>
      </p:sp>
      <p:sp>
        <p:nvSpPr>
          <p:cNvPr id="3" name="サブタイトル 2"/>
          <p:cNvSpPr>
            <a:spLocks noGrp="1"/>
          </p:cNvSpPr>
          <p:nvPr>
            <p:ph type="subTitle" idx="1"/>
          </p:nvPr>
        </p:nvSpPr>
        <p:spPr/>
        <p:txBody>
          <a:bodyPr>
            <a:noAutofit/>
          </a:bodyPr>
          <a:lstStyle/>
          <a:p>
            <a:r>
              <a:rPr kumimoji="1" lang="en-US" altLang="ja-JP" sz="1600" dirty="0" smtClean="0"/>
              <a:t>STR</a:t>
            </a:r>
            <a:r>
              <a:rPr kumimoji="1" lang="ja-JP" altLang="en-US" sz="1600" dirty="0" smtClean="0"/>
              <a:t>団</a:t>
            </a:r>
            <a:endParaRPr kumimoji="1" lang="en-US" altLang="ja-JP" sz="1600" dirty="0" smtClean="0"/>
          </a:p>
          <a:p>
            <a:r>
              <a:rPr lang="en-US" altLang="ja-JP" sz="1600" dirty="0" smtClean="0"/>
              <a:t>21611271</a:t>
            </a:r>
            <a:r>
              <a:rPr lang="ja-JP" altLang="en-US" sz="1600" dirty="0" smtClean="0"/>
              <a:t>　</a:t>
            </a:r>
            <a:r>
              <a:rPr lang="ja-JP" altLang="en-US" sz="1600" dirty="0" smtClean="0"/>
              <a:t>中里　翔</a:t>
            </a:r>
            <a:endParaRPr lang="en-US" altLang="ja-JP" sz="1600" dirty="0" smtClean="0"/>
          </a:p>
          <a:p>
            <a:r>
              <a:rPr kumimoji="1" lang="en-US" altLang="ja-JP" sz="1600" dirty="0" smtClean="0"/>
              <a:t>21611250</a:t>
            </a:r>
            <a:r>
              <a:rPr kumimoji="1" lang="ja-JP" altLang="en-US" sz="1600" dirty="0" smtClean="0"/>
              <a:t>　</a:t>
            </a:r>
            <a:r>
              <a:rPr kumimoji="1" lang="ja-JP" altLang="en-US" sz="1600" dirty="0" smtClean="0"/>
              <a:t>田中　哲平</a:t>
            </a:r>
            <a:r>
              <a:rPr kumimoji="1" lang="ja-JP" altLang="en-US" sz="1600" dirty="0" smtClean="0"/>
              <a:t>　</a:t>
            </a:r>
            <a:endParaRPr kumimoji="1" lang="en-US" altLang="ja-JP" sz="1600" dirty="0" smtClean="0"/>
          </a:p>
          <a:p>
            <a:r>
              <a:rPr kumimoji="1" lang="en-US" altLang="ja-JP" sz="1600" dirty="0" smtClean="0"/>
              <a:t>21611240</a:t>
            </a:r>
            <a:r>
              <a:rPr kumimoji="1" lang="ja-JP" altLang="en-US" sz="1600" dirty="0" smtClean="0"/>
              <a:t>　</a:t>
            </a:r>
            <a:r>
              <a:rPr kumimoji="1" lang="ja-JP" altLang="en-US" sz="1600" dirty="0" smtClean="0"/>
              <a:t>瀧澤　諒</a:t>
            </a:r>
            <a:endParaRPr kumimoji="1" lang="ja-JP" altLang="en-US" sz="1600" dirty="0"/>
          </a:p>
        </p:txBody>
      </p:sp>
    </p:spTree>
    <p:extLst>
      <p:ext uri="{BB962C8B-B14F-4D97-AF65-F5344CB8AC3E}">
        <p14:creationId xmlns:p14="http://schemas.microsoft.com/office/powerpoint/2010/main" val="1138379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サービスの概要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コンセプト</a:t>
            </a:r>
            <a:endParaRPr kumimoji="1" lang="en-US" altLang="ja-JP" dirty="0" smtClean="0"/>
          </a:p>
          <a:p>
            <a:pPr marL="0" indent="0">
              <a:buNone/>
            </a:pPr>
            <a:r>
              <a:rPr lang="ja-JP" altLang="en-US" dirty="0"/>
              <a:t>　</a:t>
            </a:r>
            <a:r>
              <a:rPr lang="ja-JP" altLang="en-US" dirty="0" smtClean="0"/>
              <a:t>子供は安心、お母さんも安心</a:t>
            </a:r>
            <a:endParaRPr lang="en-US" altLang="ja-JP" dirty="0" smtClean="0"/>
          </a:p>
          <a:p>
            <a:pPr marL="0" indent="0">
              <a:buNone/>
            </a:pPr>
            <a:r>
              <a:rPr lang="ja-JP" altLang="en-US" dirty="0" smtClean="0"/>
              <a:t>ターゲット</a:t>
            </a:r>
            <a:endParaRPr lang="en-US" altLang="ja-JP" dirty="0" smtClean="0"/>
          </a:p>
          <a:p>
            <a:pPr marL="0" indent="0">
              <a:buNone/>
            </a:pPr>
            <a:r>
              <a:rPr lang="ja-JP" altLang="en-US" dirty="0"/>
              <a:t>　</a:t>
            </a:r>
            <a:r>
              <a:rPr lang="ja-JP" altLang="en-US" dirty="0" smtClean="0"/>
              <a:t>よく迷子になる子供とその親</a:t>
            </a:r>
            <a:endParaRPr lang="en-US" altLang="ja-JP" dirty="0" smtClean="0"/>
          </a:p>
          <a:p>
            <a:pPr marL="0" indent="0">
              <a:buNone/>
            </a:pPr>
            <a:r>
              <a:rPr lang="ja-JP" altLang="en-US" dirty="0" smtClean="0"/>
              <a:t>利便性</a:t>
            </a:r>
            <a:endParaRPr lang="en-US" altLang="ja-JP" dirty="0" smtClean="0"/>
          </a:p>
          <a:p>
            <a:pPr marL="0" indent="0">
              <a:buNone/>
            </a:pPr>
            <a:r>
              <a:rPr lang="ja-JP" altLang="en-US" dirty="0"/>
              <a:t>　</a:t>
            </a:r>
            <a:r>
              <a:rPr lang="ja-JP" altLang="en-US" dirty="0" smtClean="0"/>
              <a:t>子供が迷子になると親は探すため買い物の時間がへってしまう</a:t>
            </a:r>
            <a:endParaRPr lang="en-US" altLang="ja-JP" dirty="0" smtClean="0"/>
          </a:p>
          <a:p>
            <a:pPr marL="0" indent="0">
              <a:buNone/>
            </a:pPr>
            <a:r>
              <a:rPr lang="ja-JP" altLang="en-US" dirty="0"/>
              <a:t>　</a:t>
            </a:r>
            <a:r>
              <a:rPr lang="ja-JP" altLang="en-US" dirty="0" smtClean="0"/>
              <a:t>無駄な時間を省くため</a:t>
            </a:r>
            <a:endParaRPr lang="en-US" altLang="ja-JP" dirty="0" smtClean="0"/>
          </a:p>
          <a:p>
            <a:pPr marL="0" indent="0">
              <a:buNone/>
            </a:pPr>
            <a:r>
              <a:rPr lang="ja-JP" altLang="en-US" dirty="0"/>
              <a:t>　</a:t>
            </a:r>
            <a:r>
              <a:rPr lang="ja-JP" altLang="en-US" dirty="0" smtClean="0"/>
              <a:t>子供は親がいないのに気づくと不安になるそれを</a:t>
            </a:r>
            <a:r>
              <a:rPr lang="ja-JP" altLang="en-US" dirty="0" smtClean="0"/>
              <a:t>防ぐ</a:t>
            </a:r>
            <a:endParaRPr lang="en-US" altLang="ja-JP" dirty="0" smtClean="0"/>
          </a:p>
          <a:p>
            <a:pPr marL="0" indent="0">
              <a:buNone/>
            </a:pPr>
            <a:r>
              <a:rPr lang="ja-JP" altLang="en-US" dirty="0" smtClean="0"/>
              <a:t>　スマホ</a:t>
            </a:r>
            <a:r>
              <a:rPr lang="ja-JP" altLang="en-US" dirty="0"/>
              <a:t>をもっていなくても使える</a:t>
            </a:r>
          </a:p>
          <a:p>
            <a:pPr marL="0" indent="0">
              <a:buNone/>
            </a:pPr>
            <a:endParaRPr lang="en-US" altLang="ja-JP" dirty="0"/>
          </a:p>
        </p:txBody>
      </p:sp>
    </p:spTree>
    <p:extLst>
      <p:ext uri="{BB962C8B-B14F-4D97-AF65-F5344CB8AC3E}">
        <p14:creationId xmlns:p14="http://schemas.microsoft.com/office/powerpoint/2010/main" val="1707125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サービス提案内容</a:t>
            </a:r>
            <a:endParaRPr kumimoji="1" lang="ja-JP" altLang="en-US" dirty="0"/>
          </a:p>
        </p:txBody>
      </p:sp>
      <p:sp>
        <p:nvSpPr>
          <p:cNvPr id="3" name="コンテンツ プレースホルダー 2"/>
          <p:cNvSpPr>
            <a:spLocks noGrp="1"/>
          </p:cNvSpPr>
          <p:nvPr>
            <p:ph idx="1"/>
          </p:nvPr>
        </p:nvSpPr>
        <p:spPr/>
        <p:txBody>
          <a:bodyPr/>
          <a:lstStyle/>
          <a:p>
            <a:r>
              <a:rPr lang="ja-JP" altLang="en-US" sz="2400" dirty="0"/>
              <a:t>迷子防止アプリ 携帯を持っているならアプリで持っていないなら小型の機器を使用する </a:t>
            </a:r>
            <a:endParaRPr lang="en-US" altLang="ja-JP" sz="2400" dirty="0" smtClean="0"/>
          </a:p>
          <a:p>
            <a:r>
              <a:rPr lang="ja-JP" altLang="en-US" sz="2400" dirty="0" smtClean="0"/>
              <a:t>子供に持たせる子機は</a:t>
            </a:r>
            <a:r>
              <a:rPr lang="ja-JP" altLang="en-US" sz="2400" dirty="0"/>
              <a:t>キーホルダー型、またはカバンにつけられる</a:t>
            </a:r>
            <a:r>
              <a:rPr lang="ja-JP" altLang="en-US" sz="2400" dirty="0" smtClean="0"/>
              <a:t>バッジ型</a:t>
            </a:r>
            <a:endParaRPr lang="en-US" altLang="ja-JP" sz="2400" dirty="0" smtClean="0"/>
          </a:p>
          <a:p>
            <a:r>
              <a:rPr lang="en-US" altLang="ja-JP" sz="2400" dirty="0" smtClean="0"/>
              <a:t>GPS</a:t>
            </a:r>
            <a:r>
              <a:rPr lang="ja-JP" altLang="en-US" sz="2400" dirty="0"/>
              <a:t>で位置を把握できるのは勿論、 一定距離離れるとアラームが</a:t>
            </a:r>
            <a:r>
              <a:rPr lang="ja-JP" altLang="en-US" sz="2400" dirty="0" smtClean="0"/>
              <a:t>鳴り振動する</a:t>
            </a:r>
            <a:endParaRPr lang="en-US" altLang="ja-JP" sz="2400" dirty="0" smtClean="0"/>
          </a:p>
          <a:p>
            <a:endParaRPr lang="ja-JP" altLang="en-US" dirty="0"/>
          </a:p>
          <a:p>
            <a:endParaRPr kumimoji="1" lang="ja-JP" altLang="en-US" dirty="0"/>
          </a:p>
        </p:txBody>
      </p:sp>
    </p:spTree>
    <p:extLst>
      <p:ext uri="{BB962C8B-B14F-4D97-AF65-F5344CB8AC3E}">
        <p14:creationId xmlns:p14="http://schemas.microsoft.com/office/powerpoint/2010/main" val="1613515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費用　内訳</a:t>
            </a:r>
            <a:endParaRPr kumimoji="1" lang="ja-JP" altLang="en-US" dirty="0"/>
          </a:p>
        </p:txBody>
      </p:sp>
      <p:sp>
        <p:nvSpPr>
          <p:cNvPr id="3" name="コンテンツ プレースホルダー 2"/>
          <p:cNvSpPr>
            <a:spLocks noGrp="1"/>
          </p:cNvSpPr>
          <p:nvPr>
            <p:ph idx="1"/>
          </p:nvPr>
        </p:nvSpPr>
        <p:spPr/>
        <p:txBody>
          <a:bodyPr/>
          <a:lstStyle/>
          <a:p>
            <a:r>
              <a:rPr lang="ja-JP" altLang="en-US" sz="3200" dirty="0"/>
              <a:t>ミドルウェア利用ライセンス：</a:t>
            </a:r>
            <a:r>
              <a:rPr lang="en-US" altLang="ja-JP" sz="3200" dirty="0"/>
              <a:t>194,400</a:t>
            </a:r>
            <a:r>
              <a:rPr lang="ja-JP" altLang="en-US" sz="3200" dirty="0"/>
              <a:t>円</a:t>
            </a:r>
            <a:r>
              <a:rPr lang="en-US" altLang="ja-JP" sz="3200" dirty="0"/>
              <a:t>×</a:t>
            </a:r>
            <a:r>
              <a:rPr lang="ja-JP" altLang="en-US" sz="3200" dirty="0"/>
              <a:t>開発用</a:t>
            </a:r>
            <a:r>
              <a:rPr lang="en-US" altLang="ja-JP" sz="3200" dirty="0"/>
              <a:t>PC</a:t>
            </a:r>
            <a:r>
              <a:rPr lang="ja-JP" altLang="en-US" sz="3200" dirty="0" smtClean="0"/>
              <a:t>台数</a:t>
            </a:r>
            <a:endParaRPr lang="en-US" altLang="ja-JP" sz="3200" dirty="0" smtClean="0"/>
          </a:p>
          <a:p>
            <a:r>
              <a:rPr lang="ja-JP" altLang="en-US" sz="3200" dirty="0" smtClean="0"/>
              <a:t>開発 </a:t>
            </a:r>
            <a:r>
              <a:rPr lang="ja-JP" altLang="en-US" sz="3200" dirty="0"/>
              <a:t>フォントデータ：基本</a:t>
            </a:r>
            <a:r>
              <a:rPr lang="ja-JP" altLang="en-US" sz="3200" dirty="0" smtClean="0"/>
              <a:t>契約：</a:t>
            </a:r>
            <a:r>
              <a:rPr lang="en-US" altLang="ja-JP" sz="3200" dirty="0" smtClean="0"/>
              <a:t>10</a:t>
            </a:r>
            <a:r>
              <a:rPr lang="ja-JP" altLang="en-US" sz="3200" dirty="0" smtClean="0"/>
              <a:t>万円</a:t>
            </a:r>
            <a:endParaRPr lang="en-US" altLang="ja-JP" sz="3200" dirty="0" smtClean="0"/>
          </a:p>
          <a:p>
            <a:r>
              <a:rPr lang="ja-JP" altLang="en-US" sz="3200" dirty="0" smtClean="0"/>
              <a:t>画像</a:t>
            </a:r>
            <a:r>
              <a:rPr lang="ja-JP" altLang="en-US" sz="3200" dirty="0"/>
              <a:t>データ圧縮ツール ：</a:t>
            </a:r>
            <a:r>
              <a:rPr lang="en-US" altLang="ja-JP" sz="3200" dirty="0" smtClean="0"/>
              <a:t>105,000</a:t>
            </a:r>
            <a:r>
              <a:rPr lang="ja-JP" altLang="en-US" sz="3200" dirty="0" smtClean="0"/>
              <a:t>円</a:t>
            </a:r>
            <a:endParaRPr lang="en-US" altLang="ja-JP" sz="3200" dirty="0" smtClean="0"/>
          </a:p>
          <a:p>
            <a:r>
              <a:rPr lang="ja-JP" altLang="en-US" sz="3200" dirty="0" smtClean="0"/>
              <a:t>サーバー管理費：</a:t>
            </a:r>
            <a:r>
              <a:rPr lang="en-US" altLang="ja-JP" sz="3200" dirty="0" smtClean="0"/>
              <a:t>100</a:t>
            </a:r>
            <a:r>
              <a:rPr lang="ja-JP" altLang="en-US" sz="3200" dirty="0" smtClean="0"/>
              <a:t>万円</a:t>
            </a:r>
            <a:endParaRPr lang="ja-JP" altLang="en-US" sz="3200" dirty="0"/>
          </a:p>
          <a:p>
            <a:endParaRPr kumimoji="1" lang="ja-JP" altLang="en-US" dirty="0"/>
          </a:p>
        </p:txBody>
      </p:sp>
    </p:spTree>
    <p:extLst>
      <p:ext uri="{BB962C8B-B14F-4D97-AF65-F5344CB8AC3E}">
        <p14:creationId xmlns:p14="http://schemas.microsoft.com/office/powerpoint/2010/main" val="1299455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リワードプログラム</a:t>
            </a:r>
            <a:endParaRPr kumimoji="1" lang="ja-JP" altLang="en-US" dirty="0"/>
          </a:p>
        </p:txBody>
      </p:sp>
      <p:sp>
        <p:nvSpPr>
          <p:cNvPr id="3" name="コンテンツ プレースホルダー 2"/>
          <p:cNvSpPr>
            <a:spLocks noGrp="1"/>
          </p:cNvSpPr>
          <p:nvPr>
            <p:ph idx="1"/>
          </p:nvPr>
        </p:nvSpPr>
        <p:spPr/>
        <p:txBody>
          <a:bodyPr>
            <a:normAutofit fontScale="92500"/>
          </a:bodyPr>
          <a:lstStyle/>
          <a:p>
            <a:r>
              <a:rPr lang="en-US" altLang="ja-JP" dirty="0"/>
              <a:t>300</a:t>
            </a:r>
            <a:r>
              <a:rPr lang="ja-JP" altLang="en-US" dirty="0"/>
              <a:t>万を集める</a:t>
            </a:r>
          </a:p>
          <a:p>
            <a:r>
              <a:rPr lang="en-US" altLang="ja-JP" dirty="0" smtClean="0"/>
              <a:t>1</a:t>
            </a:r>
            <a:r>
              <a:rPr lang="ja-JP" altLang="en-US" dirty="0" smtClean="0"/>
              <a:t>千</a:t>
            </a:r>
            <a:r>
              <a:rPr lang="en-US" altLang="ja-JP" dirty="0" smtClean="0"/>
              <a:t> </a:t>
            </a:r>
            <a:r>
              <a:rPr lang="ja-JP" altLang="en-US" dirty="0"/>
              <a:t>ボックスティッシュ</a:t>
            </a:r>
            <a:r>
              <a:rPr lang="en-US" altLang="ja-JP" dirty="0"/>
              <a:t>(</a:t>
            </a:r>
            <a:r>
              <a:rPr lang="ja-JP" altLang="en-US" dirty="0"/>
              <a:t>なめらか素材</a:t>
            </a:r>
            <a:r>
              <a:rPr lang="en-US" altLang="ja-JP" dirty="0"/>
              <a:t>)</a:t>
            </a:r>
            <a:r>
              <a:rPr lang="ja-JP" altLang="en-US" dirty="0" err="1"/>
              <a:t>、</a:t>
            </a:r>
            <a:r>
              <a:rPr lang="ja-JP" altLang="en-US" dirty="0"/>
              <a:t>お礼状</a:t>
            </a:r>
          </a:p>
          <a:p>
            <a:r>
              <a:rPr lang="en-US" altLang="ja-JP" dirty="0" smtClean="0"/>
              <a:t>1</a:t>
            </a:r>
            <a:r>
              <a:rPr lang="ja-JP" altLang="en-US" dirty="0" smtClean="0"/>
              <a:t>万</a:t>
            </a:r>
            <a:r>
              <a:rPr lang="en-US" altLang="ja-JP" dirty="0" smtClean="0"/>
              <a:t> </a:t>
            </a:r>
            <a:r>
              <a:rPr lang="ja-JP" altLang="en-US" dirty="0"/>
              <a:t>ギフト券</a:t>
            </a:r>
            <a:r>
              <a:rPr lang="en-US" altLang="ja-JP" dirty="0"/>
              <a:t>2000</a:t>
            </a:r>
            <a:r>
              <a:rPr lang="ja-JP" altLang="en-US" dirty="0" err="1"/>
              <a:t>、</a:t>
            </a:r>
            <a:r>
              <a:rPr lang="ja-JP" altLang="en-US" dirty="0"/>
              <a:t>お礼状</a:t>
            </a:r>
          </a:p>
          <a:p>
            <a:r>
              <a:rPr lang="en-US" altLang="ja-JP" dirty="0" smtClean="0"/>
              <a:t>5</a:t>
            </a:r>
            <a:r>
              <a:rPr lang="ja-JP" altLang="en-US" dirty="0" smtClean="0"/>
              <a:t>万</a:t>
            </a:r>
            <a:r>
              <a:rPr lang="en-US" altLang="ja-JP" dirty="0" smtClean="0"/>
              <a:t> </a:t>
            </a:r>
            <a:r>
              <a:rPr lang="ja-JP" altLang="en-US" dirty="0"/>
              <a:t>迷子防止機器セット、お礼状</a:t>
            </a:r>
          </a:p>
          <a:p>
            <a:r>
              <a:rPr lang="en-US" altLang="ja-JP" dirty="0" smtClean="0"/>
              <a:t>7.5</a:t>
            </a:r>
            <a:r>
              <a:rPr lang="ja-JP" altLang="en-US" dirty="0" smtClean="0"/>
              <a:t>万</a:t>
            </a:r>
            <a:r>
              <a:rPr lang="en-US" altLang="ja-JP" dirty="0" smtClean="0"/>
              <a:t> </a:t>
            </a:r>
            <a:r>
              <a:rPr lang="ja-JP" altLang="en-US" dirty="0"/>
              <a:t>迷子防止機器セット</a:t>
            </a:r>
            <a:r>
              <a:rPr lang="en-US" altLang="ja-JP" dirty="0"/>
              <a:t>(</a:t>
            </a:r>
            <a:r>
              <a:rPr lang="ja-JP" altLang="en-US" dirty="0"/>
              <a:t>子機</a:t>
            </a:r>
            <a:r>
              <a:rPr lang="en-US" altLang="ja-JP" dirty="0"/>
              <a:t>2</a:t>
            </a:r>
            <a:r>
              <a:rPr lang="ja-JP" altLang="en-US" dirty="0"/>
              <a:t>個入り）、お礼状</a:t>
            </a:r>
          </a:p>
          <a:p>
            <a:r>
              <a:rPr lang="en-US" altLang="ja-JP" dirty="0" smtClean="0"/>
              <a:t>10</a:t>
            </a:r>
            <a:r>
              <a:rPr lang="ja-JP" altLang="en-US" dirty="0" smtClean="0"/>
              <a:t>万</a:t>
            </a:r>
            <a:r>
              <a:rPr lang="en-US" altLang="ja-JP" dirty="0" smtClean="0"/>
              <a:t> </a:t>
            </a:r>
            <a:r>
              <a:rPr lang="ja-JP" altLang="en-US" dirty="0"/>
              <a:t>迷子防止機器セット</a:t>
            </a:r>
            <a:r>
              <a:rPr lang="en-US" altLang="ja-JP" dirty="0"/>
              <a:t>(</a:t>
            </a:r>
            <a:r>
              <a:rPr lang="ja-JP" altLang="en-US" dirty="0"/>
              <a:t>子機</a:t>
            </a:r>
            <a:r>
              <a:rPr lang="en-US" altLang="ja-JP" dirty="0"/>
              <a:t>3</a:t>
            </a:r>
            <a:r>
              <a:rPr lang="ja-JP" altLang="en-US" dirty="0"/>
              <a:t>個まで要望可</a:t>
            </a:r>
            <a:r>
              <a:rPr lang="en-US" altLang="ja-JP" dirty="0"/>
              <a:t>)</a:t>
            </a:r>
            <a:r>
              <a:rPr lang="ja-JP" altLang="en-US" dirty="0" err="1"/>
              <a:t>、</a:t>
            </a:r>
            <a:r>
              <a:rPr lang="ja-JP" altLang="en-US" dirty="0"/>
              <a:t>オリジナルステッカー、お礼状</a:t>
            </a:r>
          </a:p>
          <a:p>
            <a:r>
              <a:rPr lang="en-US" altLang="ja-JP" dirty="0" smtClean="0"/>
              <a:t>20</a:t>
            </a:r>
            <a:r>
              <a:rPr lang="ja-JP" altLang="en-US" dirty="0" smtClean="0"/>
              <a:t>万</a:t>
            </a:r>
            <a:r>
              <a:rPr lang="en-US" altLang="ja-JP" dirty="0" smtClean="0"/>
              <a:t> </a:t>
            </a:r>
            <a:r>
              <a:rPr lang="ja-JP" altLang="en-US" dirty="0"/>
              <a:t>迷子防止機器セット</a:t>
            </a:r>
            <a:r>
              <a:rPr lang="en-US" altLang="ja-JP" dirty="0"/>
              <a:t>(</a:t>
            </a:r>
            <a:r>
              <a:rPr lang="ja-JP" altLang="en-US" dirty="0"/>
              <a:t>子機</a:t>
            </a:r>
            <a:r>
              <a:rPr lang="en-US" altLang="ja-JP" dirty="0"/>
              <a:t>4</a:t>
            </a:r>
            <a:r>
              <a:rPr lang="ja-JP" altLang="en-US" dirty="0"/>
              <a:t>個まで要望可</a:t>
            </a:r>
            <a:r>
              <a:rPr lang="en-US" altLang="ja-JP" dirty="0"/>
              <a:t>)</a:t>
            </a:r>
            <a:r>
              <a:rPr lang="ja-JP" altLang="en-US" dirty="0" err="1"/>
              <a:t>、</a:t>
            </a:r>
            <a:r>
              <a:rPr lang="ja-JP" altLang="en-US" dirty="0"/>
              <a:t>オリジナルステッカー、ディズニーペアチケット、ギフト券</a:t>
            </a:r>
            <a:r>
              <a:rPr lang="en-US" altLang="ja-JP" dirty="0"/>
              <a:t>40000</a:t>
            </a:r>
            <a:r>
              <a:rPr lang="ja-JP" altLang="en-US" dirty="0" err="1"/>
              <a:t>、</a:t>
            </a:r>
            <a:r>
              <a:rPr lang="ja-JP" altLang="en-US" dirty="0"/>
              <a:t>お礼状 </a:t>
            </a:r>
          </a:p>
          <a:p>
            <a:r>
              <a:rPr lang="en-US" altLang="ja-JP" dirty="0" smtClean="0"/>
              <a:t>40</a:t>
            </a:r>
            <a:r>
              <a:rPr lang="ja-JP" altLang="en-US" dirty="0" smtClean="0"/>
              <a:t>万</a:t>
            </a:r>
            <a:r>
              <a:rPr lang="en-US" altLang="ja-JP" dirty="0" smtClean="0"/>
              <a:t> </a:t>
            </a:r>
            <a:r>
              <a:rPr lang="ja-JP" altLang="en-US" dirty="0"/>
              <a:t>迷子防止機器セット</a:t>
            </a:r>
            <a:r>
              <a:rPr lang="en-US" altLang="ja-JP" dirty="0"/>
              <a:t>(</a:t>
            </a:r>
            <a:r>
              <a:rPr lang="ja-JP" altLang="en-US" dirty="0"/>
              <a:t>子機</a:t>
            </a:r>
            <a:r>
              <a:rPr lang="en-US" altLang="ja-JP" dirty="0"/>
              <a:t>5</a:t>
            </a:r>
            <a:r>
              <a:rPr lang="ja-JP" altLang="en-US" dirty="0"/>
              <a:t>個まで要望可</a:t>
            </a:r>
            <a:r>
              <a:rPr lang="en-US" altLang="ja-JP" dirty="0"/>
              <a:t>)</a:t>
            </a:r>
            <a:r>
              <a:rPr lang="ja-JP" altLang="en-US" dirty="0" err="1"/>
              <a:t>、</a:t>
            </a:r>
            <a:r>
              <a:rPr lang="ja-JP" altLang="en-US" dirty="0"/>
              <a:t>オリジナルステッカー、ディズニーペアチケット</a:t>
            </a:r>
            <a:r>
              <a:rPr lang="en-US" altLang="ja-JP" dirty="0"/>
              <a:t>×2</a:t>
            </a:r>
            <a:r>
              <a:rPr lang="ja-JP" altLang="en-US" dirty="0" err="1"/>
              <a:t>、</a:t>
            </a:r>
            <a:r>
              <a:rPr lang="ja-JP" altLang="en-US" dirty="0"/>
              <a:t>ギフト券</a:t>
            </a:r>
            <a:r>
              <a:rPr lang="en-US" altLang="ja-JP" dirty="0"/>
              <a:t>80000</a:t>
            </a:r>
            <a:r>
              <a:rPr lang="ja-JP" altLang="en-US" dirty="0" err="1"/>
              <a:t>、</a:t>
            </a:r>
            <a:r>
              <a:rPr lang="ja-JP" altLang="en-US" dirty="0"/>
              <a:t>オリジナルスタンド、オリジナルケース、お礼状</a:t>
            </a:r>
          </a:p>
          <a:p>
            <a:endParaRPr kumimoji="1" lang="ja-JP" altLang="en-US" dirty="0"/>
          </a:p>
        </p:txBody>
      </p:sp>
    </p:spTree>
    <p:extLst>
      <p:ext uri="{BB962C8B-B14F-4D97-AF65-F5344CB8AC3E}">
        <p14:creationId xmlns:p14="http://schemas.microsoft.com/office/powerpoint/2010/main" val="4188016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377</TotalTime>
  <Words>205</Words>
  <Application>Microsoft Office PowerPoint</Application>
  <PresentationFormat>ワイド画面</PresentationFormat>
  <Paragraphs>33</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メイリオ</vt:lpstr>
      <vt:lpstr>Arial</vt:lpstr>
      <vt:lpstr>Trebuchet MS</vt:lpstr>
      <vt:lpstr>Wingdings 3</vt:lpstr>
      <vt:lpstr>ファセット</vt:lpstr>
      <vt:lpstr>迷子防止サービス</vt:lpstr>
      <vt:lpstr>サービスの概要</vt:lpstr>
      <vt:lpstr>サービス提案内容</vt:lpstr>
      <vt:lpstr>費用　内訳</vt:lpstr>
      <vt:lpstr>リワードプログラム</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プレゼン</dc:title>
  <dc:creator>Administrator</dc:creator>
  <cp:lastModifiedBy>Administrator</cp:lastModifiedBy>
  <cp:revision>17</cp:revision>
  <dcterms:created xsi:type="dcterms:W3CDTF">2017-01-10T02:46:27Z</dcterms:created>
  <dcterms:modified xsi:type="dcterms:W3CDTF">2017-01-18T05:22:10Z</dcterms:modified>
</cp:coreProperties>
</file>