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60" r:id="rId3"/>
    <p:sldId id="258" r:id="rId4"/>
    <p:sldId id="261" r:id="rId5"/>
    <p:sldId id="262" r:id="rId6"/>
    <p:sldId id="263"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napToGrid="0">
      <p:cViewPr varScale="1">
        <p:scale>
          <a:sx n="78" d="100"/>
          <a:sy n="78" d="100"/>
        </p:scale>
        <p:origin x="126"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9E5342F1-C24A-4A58-B942-FC4E104A9DB3}" type="datetimeFigureOut">
              <a:rPr kumimoji="1" lang="ja-JP" altLang="en-US" smtClean="0"/>
              <a:t>2017/1/17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Tree>
    <p:extLst>
      <p:ext uri="{BB962C8B-B14F-4D97-AF65-F5344CB8AC3E}">
        <p14:creationId xmlns:p14="http://schemas.microsoft.com/office/powerpoint/2010/main" val="3334365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E5342F1-C24A-4A58-B942-FC4E104A9DB3}" type="datetimeFigureOut">
              <a:rPr kumimoji="1" lang="ja-JP" altLang="en-US" smtClean="0"/>
              <a:t>2017/1/17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Tree>
    <p:extLst>
      <p:ext uri="{BB962C8B-B14F-4D97-AF65-F5344CB8AC3E}">
        <p14:creationId xmlns:p14="http://schemas.microsoft.com/office/powerpoint/2010/main" val="310048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E5342F1-C24A-4A58-B942-FC4E104A9DB3}" type="datetimeFigureOut">
              <a:rPr kumimoji="1" lang="ja-JP" altLang="en-US" smtClean="0"/>
              <a:t>2017/1/17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86454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E5342F1-C24A-4A58-B942-FC4E104A9DB3}" type="datetimeFigureOut">
              <a:rPr kumimoji="1" lang="ja-JP" altLang="en-US" smtClean="0"/>
              <a:t>2017/1/17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Tree>
    <p:extLst>
      <p:ext uri="{BB962C8B-B14F-4D97-AF65-F5344CB8AC3E}">
        <p14:creationId xmlns:p14="http://schemas.microsoft.com/office/powerpoint/2010/main" val="1870107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E5342F1-C24A-4A58-B942-FC4E104A9DB3}" type="datetimeFigureOut">
              <a:rPr kumimoji="1" lang="ja-JP" altLang="en-US" smtClean="0"/>
              <a:t>2017/1/17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36931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E5342F1-C24A-4A58-B942-FC4E104A9DB3}" type="datetimeFigureOut">
              <a:rPr kumimoji="1" lang="ja-JP" altLang="en-US" smtClean="0"/>
              <a:t>2017/1/17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Tree>
    <p:extLst>
      <p:ext uri="{BB962C8B-B14F-4D97-AF65-F5344CB8AC3E}">
        <p14:creationId xmlns:p14="http://schemas.microsoft.com/office/powerpoint/2010/main" val="2723980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E5342F1-C24A-4A58-B942-FC4E104A9DB3}" type="datetimeFigureOut">
              <a:rPr kumimoji="1" lang="ja-JP" altLang="en-US" smtClean="0"/>
              <a:t>2017/1/17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Tree>
    <p:extLst>
      <p:ext uri="{BB962C8B-B14F-4D97-AF65-F5344CB8AC3E}">
        <p14:creationId xmlns:p14="http://schemas.microsoft.com/office/powerpoint/2010/main" val="2193131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E5342F1-C24A-4A58-B942-FC4E104A9DB3}" type="datetimeFigureOut">
              <a:rPr kumimoji="1" lang="ja-JP" altLang="en-US" smtClean="0"/>
              <a:t>2017/1/17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Tree>
    <p:extLst>
      <p:ext uri="{BB962C8B-B14F-4D97-AF65-F5344CB8AC3E}">
        <p14:creationId xmlns:p14="http://schemas.microsoft.com/office/powerpoint/2010/main" val="2931981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E5342F1-C24A-4A58-B942-FC4E104A9DB3}" type="datetimeFigureOut">
              <a:rPr kumimoji="1" lang="ja-JP" altLang="en-US" smtClean="0"/>
              <a:t>2017/1/17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Tree>
    <p:extLst>
      <p:ext uri="{BB962C8B-B14F-4D97-AF65-F5344CB8AC3E}">
        <p14:creationId xmlns:p14="http://schemas.microsoft.com/office/powerpoint/2010/main" val="2495682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E5342F1-C24A-4A58-B942-FC4E104A9DB3}" type="datetimeFigureOut">
              <a:rPr kumimoji="1" lang="ja-JP" altLang="en-US" smtClean="0"/>
              <a:t>2017/1/17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Tree>
    <p:extLst>
      <p:ext uri="{BB962C8B-B14F-4D97-AF65-F5344CB8AC3E}">
        <p14:creationId xmlns:p14="http://schemas.microsoft.com/office/powerpoint/2010/main" val="3544773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9E5342F1-C24A-4A58-B942-FC4E104A9DB3}" type="datetimeFigureOut">
              <a:rPr kumimoji="1" lang="ja-JP" altLang="en-US" smtClean="0"/>
              <a:t>2017/1/17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Tree>
    <p:extLst>
      <p:ext uri="{BB962C8B-B14F-4D97-AF65-F5344CB8AC3E}">
        <p14:creationId xmlns:p14="http://schemas.microsoft.com/office/powerpoint/2010/main" val="1161696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E5342F1-C24A-4A58-B942-FC4E104A9DB3}" type="datetimeFigureOut">
              <a:rPr kumimoji="1" lang="ja-JP" altLang="en-US" smtClean="0"/>
              <a:t>2017/1/17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Tree>
    <p:extLst>
      <p:ext uri="{BB962C8B-B14F-4D97-AF65-F5344CB8AC3E}">
        <p14:creationId xmlns:p14="http://schemas.microsoft.com/office/powerpoint/2010/main" val="1902906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9E5342F1-C24A-4A58-B942-FC4E104A9DB3}" type="datetimeFigureOut">
              <a:rPr kumimoji="1" lang="ja-JP" altLang="en-US" smtClean="0"/>
              <a:t>2017/1/17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Tree>
    <p:extLst>
      <p:ext uri="{BB962C8B-B14F-4D97-AF65-F5344CB8AC3E}">
        <p14:creationId xmlns:p14="http://schemas.microsoft.com/office/powerpoint/2010/main" val="2635960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5342F1-C24A-4A58-B942-FC4E104A9DB3}" type="datetimeFigureOut">
              <a:rPr kumimoji="1" lang="ja-JP" altLang="en-US" smtClean="0"/>
              <a:t>2017/1/17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Tree>
    <p:extLst>
      <p:ext uri="{BB962C8B-B14F-4D97-AF65-F5344CB8AC3E}">
        <p14:creationId xmlns:p14="http://schemas.microsoft.com/office/powerpoint/2010/main" val="3378415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E5342F1-C24A-4A58-B942-FC4E104A9DB3}" type="datetimeFigureOut">
              <a:rPr kumimoji="1" lang="ja-JP" altLang="en-US" smtClean="0"/>
              <a:t>2017/1/17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Tree>
    <p:extLst>
      <p:ext uri="{BB962C8B-B14F-4D97-AF65-F5344CB8AC3E}">
        <p14:creationId xmlns:p14="http://schemas.microsoft.com/office/powerpoint/2010/main" val="508212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
        <p:nvSpPr>
          <p:cNvPr id="5" name="Date Placeholder 4"/>
          <p:cNvSpPr>
            <a:spLocks noGrp="1"/>
          </p:cNvSpPr>
          <p:nvPr>
            <p:ph type="dt" sz="half" idx="10"/>
          </p:nvPr>
        </p:nvSpPr>
        <p:spPr/>
        <p:txBody>
          <a:bodyPr/>
          <a:lstStyle/>
          <a:p>
            <a:fld id="{9E5342F1-C24A-4A58-B942-FC4E104A9DB3}" type="datetimeFigureOut">
              <a:rPr kumimoji="1" lang="ja-JP" altLang="en-US" smtClean="0"/>
              <a:t>2017/1/17</a:t>
            </a:fld>
            <a:endParaRPr kumimoji="1" lang="ja-JP" altLang="en-US"/>
          </a:p>
        </p:txBody>
      </p:sp>
    </p:spTree>
    <p:extLst>
      <p:ext uri="{BB962C8B-B14F-4D97-AF65-F5344CB8AC3E}">
        <p14:creationId xmlns:p14="http://schemas.microsoft.com/office/powerpoint/2010/main" val="1695605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5342F1-C24A-4A58-B942-FC4E104A9DB3}" type="datetimeFigureOut">
              <a:rPr kumimoji="1" lang="ja-JP" altLang="en-US" smtClean="0"/>
              <a:t>2017/1/17</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72B7784-2140-44D2-994C-7FE2FDFBCC8C}" type="slidenum">
              <a:rPr kumimoji="1" lang="ja-JP" altLang="en-US" smtClean="0"/>
              <a:t>‹#›</a:t>
            </a:fld>
            <a:endParaRPr kumimoji="1" lang="ja-JP" altLang="en-US"/>
          </a:p>
        </p:txBody>
      </p:sp>
    </p:spTree>
    <p:extLst>
      <p:ext uri="{BB962C8B-B14F-4D97-AF65-F5344CB8AC3E}">
        <p14:creationId xmlns:p14="http://schemas.microsoft.com/office/powerpoint/2010/main" val="1815129185"/>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迷子</a:t>
            </a:r>
            <a:r>
              <a:rPr lang="ja-JP" altLang="en-US" dirty="0" smtClean="0"/>
              <a:t>防止サービス</a:t>
            </a:r>
            <a:endParaRPr kumimoji="1" lang="ja-JP" altLang="en-US" dirty="0"/>
          </a:p>
        </p:txBody>
      </p:sp>
      <p:sp>
        <p:nvSpPr>
          <p:cNvPr id="3" name="サブタイトル 2"/>
          <p:cNvSpPr>
            <a:spLocks noGrp="1"/>
          </p:cNvSpPr>
          <p:nvPr>
            <p:ph type="subTitle" idx="1"/>
          </p:nvPr>
        </p:nvSpPr>
        <p:spPr/>
        <p:txBody>
          <a:bodyPr>
            <a:noAutofit/>
          </a:bodyPr>
          <a:lstStyle/>
          <a:p>
            <a:r>
              <a:rPr kumimoji="1" lang="en-US" altLang="ja-JP" sz="1600" dirty="0" smtClean="0"/>
              <a:t>STR</a:t>
            </a:r>
            <a:r>
              <a:rPr kumimoji="1" lang="ja-JP" altLang="en-US" sz="1600" dirty="0" smtClean="0"/>
              <a:t>団</a:t>
            </a:r>
            <a:endParaRPr kumimoji="1" lang="en-US" altLang="ja-JP" sz="1600" dirty="0" smtClean="0"/>
          </a:p>
          <a:p>
            <a:r>
              <a:rPr lang="en-US" altLang="ja-JP" sz="1600" dirty="0" smtClean="0"/>
              <a:t>21611271</a:t>
            </a:r>
            <a:r>
              <a:rPr lang="ja-JP" altLang="en-US" sz="1600" dirty="0" smtClean="0"/>
              <a:t>　</a:t>
            </a:r>
            <a:r>
              <a:rPr lang="ja-JP" altLang="en-US" sz="1600" dirty="0" smtClean="0"/>
              <a:t>中里</a:t>
            </a:r>
            <a:endParaRPr lang="en-US" altLang="ja-JP" sz="1600" dirty="0" smtClean="0"/>
          </a:p>
          <a:p>
            <a:r>
              <a:rPr kumimoji="1" lang="en-US" altLang="ja-JP" sz="1600" dirty="0" smtClean="0"/>
              <a:t>21611250</a:t>
            </a:r>
            <a:r>
              <a:rPr kumimoji="1" lang="ja-JP" altLang="en-US" sz="1600" dirty="0" smtClean="0"/>
              <a:t>　田中</a:t>
            </a:r>
            <a:r>
              <a:rPr kumimoji="1" lang="ja-JP" altLang="en-US" sz="1600" dirty="0" smtClean="0"/>
              <a:t>　</a:t>
            </a:r>
            <a:endParaRPr kumimoji="1" lang="en-US" altLang="ja-JP" sz="1600" dirty="0" smtClean="0"/>
          </a:p>
          <a:p>
            <a:r>
              <a:rPr kumimoji="1" lang="en-US" altLang="ja-JP" sz="1600" dirty="0" smtClean="0"/>
              <a:t>21611240</a:t>
            </a:r>
            <a:r>
              <a:rPr kumimoji="1" lang="ja-JP" altLang="en-US" sz="1600" dirty="0" smtClean="0"/>
              <a:t>　瀧澤</a:t>
            </a:r>
            <a:endParaRPr kumimoji="1" lang="ja-JP" altLang="en-US" sz="1600" dirty="0"/>
          </a:p>
        </p:txBody>
      </p:sp>
    </p:spTree>
    <p:extLst>
      <p:ext uri="{BB962C8B-B14F-4D97-AF65-F5344CB8AC3E}">
        <p14:creationId xmlns:p14="http://schemas.microsoft.com/office/powerpoint/2010/main" val="11383796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サービスの概要</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コンセプト</a:t>
            </a:r>
            <a:endParaRPr kumimoji="1" lang="en-US" altLang="ja-JP" dirty="0" smtClean="0"/>
          </a:p>
          <a:p>
            <a:pPr marL="0" indent="0">
              <a:buNone/>
            </a:pPr>
            <a:r>
              <a:rPr lang="ja-JP" altLang="en-US" dirty="0"/>
              <a:t>　</a:t>
            </a:r>
            <a:r>
              <a:rPr lang="ja-JP" altLang="en-US" dirty="0" smtClean="0"/>
              <a:t>子供は安心、お母さんも安心</a:t>
            </a:r>
            <a:endParaRPr lang="en-US" altLang="ja-JP" dirty="0" smtClean="0"/>
          </a:p>
          <a:p>
            <a:pPr marL="0" indent="0">
              <a:buNone/>
            </a:pPr>
            <a:r>
              <a:rPr lang="ja-JP" altLang="en-US" dirty="0" smtClean="0"/>
              <a:t>ターゲット</a:t>
            </a:r>
            <a:endParaRPr lang="en-US" altLang="ja-JP" dirty="0" smtClean="0"/>
          </a:p>
          <a:p>
            <a:pPr marL="0" indent="0">
              <a:buNone/>
            </a:pPr>
            <a:r>
              <a:rPr lang="ja-JP" altLang="en-US" dirty="0"/>
              <a:t>　</a:t>
            </a:r>
            <a:r>
              <a:rPr lang="ja-JP" altLang="en-US" dirty="0" smtClean="0"/>
              <a:t>よく迷子になる子供とその親</a:t>
            </a:r>
            <a:endParaRPr lang="en-US" altLang="ja-JP" dirty="0" smtClean="0"/>
          </a:p>
          <a:p>
            <a:pPr marL="0" indent="0">
              <a:buNone/>
            </a:pPr>
            <a:r>
              <a:rPr lang="ja-JP" altLang="en-US" dirty="0" smtClean="0"/>
              <a:t>利便性</a:t>
            </a:r>
            <a:endParaRPr lang="en-US" altLang="ja-JP" dirty="0" smtClean="0"/>
          </a:p>
          <a:p>
            <a:pPr marL="0" indent="0">
              <a:buNone/>
            </a:pPr>
            <a:r>
              <a:rPr lang="ja-JP" altLang="en-US" dirty="0"/>
              <a:t>　</a:t>
            </a:r>
            <a:r>
              <a:rPr lang="ja-JP" altLang="en-US" dirty="0" smtClean="0"/>
              <a:t>子供が迷子になると親は探すため買い物の時間がへってしまう</a:t>
            </a:r>
            <a:endParaRPr lang="en-US" altLang="ja-JP" dirty="0" smtClean="0"/>
          </a:p>
          <a:p>
            <a:pPr marL="0" indent="0">
              <a:buNone/>
            </a:pPr>
            <a:r>
              <a:rPr lang="ja-JP" altLang="en-US" dirty="0"/>
              <a:t>　</a:t>
            </a:r>
            <a:r>
              <a:rPr lang="ja-JP" altLang="en-US" dirty="0" smtClean="0"/>
              <a:t>無駄な時間を省くため</a:t>
            </a:r>
            <a:endParaRPr lang="en-US" altLang="ja-JP" dirty="0" smtClean="0"/>
          </a:p>
          <a:p>
            <a:pPr marL="0" indent="0">
              <a:buNone/>
            </a:pPr>
            <a:r>
              <a:rPr lang="ja-JP" altLang="en-US" dirty="0"/>
              <a:t>　</a:t>
            </a:r>
            <a:r>
              <a:rPr lang="ja-JP" altLang="en-US" dirty="0" smtClean="0"/>
              <a:t>子供は親がいないのに気づくと不安になるそれを防ぐ</a:t>
            </a:r>
            <a:endParaRPr lang="en-US" altLang="ja-JP" dirty="0"/>
          </a:p>
        </p:txBody>
      </p:sp>
    </p:spTree>
    <p:extLst>
      <p:ext uri="{BB962C8B-B14F-4D97-AF65-F5344CB8AC3E}">
        <p14:creationId xmlns:p14="http://schemas.microsoft.com/office/powerpoint/2010/main" val="17071255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サービス提案内容</a:t>
            </a:r>
            <a:endParaRPr kumimoji="1" lang="ja-JP" altLang="en-US" dirty="0"/>
          </a:p>
        </p:txBody>
      </p:sp>
      <p:sp>
        <p:nvSpPr>
          <p:cNvPr id="3" name="コンテンツ プレースホルダー 2"/>
          <p:cNvSpPr>
            <a:spLocks noGrp="1"/>
          </p:cNvSpPr>
          <p:nvPr>
            <p:ph idx="1"/>
          </p:nvPr>
        </p:nvSpPr>
        <p:spPr/>
        <p:txBody>
          <a:bodyPr/>
          <a:lstStyle/>
          <a:p>
            <a:r>
              <a:rPr lang="ja-JP" altLang="en-US" sz="2400" dirty="0"/>
              <a:t>迷子防止アプリ 携帯を持っているならアプリで持っていないなら小型の機器を使用する </a:t>
            </a:r>
            <a:endParaRPr lang="en-US" altLang="ja-JP" sz="2400" dirty="0" smtClean="0"/>
          </a:p>
          <a:p>
            <a:r>
              <a:rPr lang="ja-JP" altLang="en-US" sz="2400" dirty="0" smtClean="0"/>
              <a:t>子供に持たせる子機は</a:t>
            </a:r>
            <a:r>
              <a:rPr lang="ja-JP" altLang="en-US" sz="2400" dirty="0"/>
              <a:t>キーホルダー型、またはカバンにつけられる</a:t>
            </a:r>
            <a:r>
              <a:rPr lang="ja-JP" altLang="en-US" sz="2400" dirty="0" smtClean="0"/>
              <a:t>バッジ型</a:t>
            </a:r>
            <a:endParaRPr lang="en-US" altLang="ja-JP" sz="2400" dirty="0" smtClean="0"/>
          </a:p>
          <a:p>
            <a:r>
              <a:rPr lang="en-US" altLang="ja-JP" sz="2400" dirty="0" smtClean="0"/>
              <a:t>GPS</a:t>
            </a:r>
            <a:r>
              <a:rPr lang="ja-JP" altLang="en-US" sz="2400" dirty="0"/>
              <a:t>で位置を把握できるのは勿論、 一定距離離れるとアラームが</a:t>
            </a:r>
            <a:r>
              <a:rPr lang="ja-JP" altLang="en-US" sz="2400" dirty="0" smtClean="0"/>
              <a:t>鳴り振動する</a:t>
            </a:r>
            <a:endParaRPr lang="en-US" altLang="ja-JP" sz="2400" dirty="0" smtClean="0"/>
          </a:p>
          <a:p>
            <a:endParaRPr lang="ja-JP" altLang="en-US" dirty="0"/>
          </a:p>
          <a:p>
            <a:endParaRPr kumimoji="1" lang="ja-JP" altLang="en-US" dirty="0"/>
          </a:p>
        </p:txBody>
      </p:sp>
    </p:spTree>
    <p:extLst>
      <p:ext uri="{BB962C8B-B14F-4D97-AF65-F5344CB8AC3E}">
        <p14:creationId xmlns:p14="http://schemas.microsoft.com/office/powerpoint/2010/main" val="1613515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独自性</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200" dirty="0" smtClean="0"/>
              <a:t>携帯をもっていなくても使える</a:t>
            </a:r>
            <a:endParaRPr kumimoji="1" lang="ja-JP" altLang="en-US" sz="3200" dirty="0"/>
          </a:p>
        </p:txBody>
      </p:sp>
    </p:spTree>
    <p:extLst>
      <p:ext uri="{BB962C8B-B14F-4D97-AF65-F5344CB8AC3E}">
        <p14:creationId xmlns:p14="http://schemas.microsoft.com/office/powerpoint/2010/main" val="10813200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費用　内訳</a:t>
            </a:r>
            <a:endParaRPr kumimoji="1" lang="ja-JP" altLang="en-US" dirty="0"/>
          </a:p>
        </p:txBody>
      </p:sp>
      <p:sp>
        <p:nvSpPr>
          <p:cNvPr id="3" name="コンテンツ プレースホルダー 2"/>
          <p:cNvSpPr>
            <a:spLocks noGrp="1"/>
          </p:cNvSpPr>
          <p:nvPr>
            <p:ph idx="1"/>
          </p:nvPr>
        </p:nvSpPr>
        <p:spPr/>
        <p:txBody>
          <a:bodyPr/>
          <a:lstStyle/>
          <a:p>
            <a:r>
              <a:rPr lang="ja-JP" altLang="en-US" sz="3200" dirty="0"/>
              <a:t>ミドルウェア利用ライセンス：</a:t>
            </a:r>
            <a:r>
              <a:rPr lang="en-US" altLang="ja-JP" sz="3200" dirty="0"/>
              <a:t>194,400</a:t>
            </a:r>
            <a:r>
              <a:rPr lang="ja-JP" altLang="en-US" sz="3200" dirty="0"/>
              <a:t>円</a:t>
            </a:r>
            <a:r>
              <a:rPr lang="en-US" altLang="ja-JP" sz="3200" dirty="0"/>
              <a:t>×</a:t>
            </a:r>
            <a:r>
              <a:rPr lang="ja-JP" altLang="en-US" sz="3200" dirty="0"/>
              <a:t>開発用</a:t>
            </a:r>
            <a:r>
              <a:rPr lang="en-US" altLang="ja-JP" sz="3200" dirty="0"/>
              <a:t>PC</a:t>
            </a:r>
            <a:r>
              <a:rPr lang="ja-JP" altLang="en-US" sz="3200" dirty="0"/>
              <a:t>台数開発 フォントデータ：基本契約　</a:t>
            </a:r>
            <a:r>
              <a:rPr lang="en-US" altLang="ja-JP" sz="3200" dirty="0"/>
              <a:t>100,000</a:t>
            </a:r>
            <a:r>
              <a:rPr lang="ja-JP" altLang="en-US" sz="3200" dirty="0"/>
              <a:t>円</a:t>
            </a:r>
            <a:r>
              <a:rPr lang="ja-JP" altLang="en-US" sz="3200" dirty="0" smtClean="0"/>
              <a:t>。</a:t>
            </a:r>
            <a:endParaRPr lang="en-US" altLang="ja-JP" sz="3200" dirty="0" smtClean="0"/>
          </a:p>
          <a:p>
            <a:r>
              <a:rPr lang="ja-JP" altLang="en-US" sz="3200" dirty="0" smtClean="0"/>
              <a:t>画像</a:t>
            </a:r>
            <a:r>
              <a:rPr lang="ja-JP" altLang="en-US" sz="3200" dirty="0"/>
              <a:t>データ圧縮ツール ：</a:t>
            </a:r>
            <a:r>
              <a:rPr lang="en-US" altLang="ja-JP" sz="3200" dirty="0"/>
              <a:t>105,000</a:t>
            </a:r>
            <a:r>
              <a:rPr lang="ja-JP" altLang="en-US" sz="3200" dirty="0"/>
              <a:t>サーバー管理費</a:t>
            </a:r>
            <a:r>
              <a:rPr lang="en-US" altLang="ja-JP" sz="3200" dirty="0"/>
              <a:t>1000000</a:t>
            </a:r>
            <a:r>
              <a:rPr lang="ja-JP" altLang="en-US" sz="3200" dirty="0"/>
              <a:t>円</a:t>
            </a:r>
          </a:p>
          <a:p>
            <a:endParaRPr kumimoji="1" lang="ja-JP" altLang="en-US" dirty="0"/>
          </a:p>
        </p:txBody>
      </p:sp>
    </p:spTree>
    <p:extLst>
      <p:ext uri="{BB962C8B-B14F-4D97-AF65-F5344CB8AC3E}">
        <p14:creationId xmlns:p14="http://schemas.microsoft.com/office/powerpoint/2010/main" val="12994556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リワードプログラム</a:t>
            </a:r>
            <a:endParaRPr kumimoji="1" lang="ja-JP" altLang="en-US" dirty="0"/>
          </a:p>
        </p:txBody>
      </p:sp>
      <p:sp>
        <p:nvSpPr>
          <p:cNvPr id="3" name="コンテンツ プレースホルダー 2"/>
          <p:cNvSpPr>
            <a:spLocks noGrp="1"/>
          </p:cNvSpPr>
          <p:nvPr>
            <p:ph idx="1"/>
          </p:nvPr>
        </p:nvSpPr>
        <p:spPr/>
        <p:txBody>
          <a:bodyPr>
            <a:normAutofit fontScale="92500"/>
          </a:bodyPr>
          <a:lstStyle/>
          <a:p>
            <a:r>
              <a:rPr lang="en-US" altLang="ja-JP" dirty="0"/>
              <a:t>300</a:t>
            </a:r>
            <a:r>
              <a:rPr lang="ja-JP" altLang="en-US" dirty="0"/>
              <a:t>万を集める</a:t>
            </a:r>
          </a:p>
          <a:p>
            <a:r>
              <a:rPr lang="en-US" altLang="ja-JP" dirty="0"/>
              <a:t>1000 </a:t>
            </a:r>
            <a:r>
              <a:rPr lang="ja-JP" altLang="en-US" dirty="0"/>
              <a:t>ボックスティッシュ</a:t>
            </a:r>
            <a:r>
              <a:rPr lang="en-US" altLang="ja-JP" dirty="0"/>
              <a:t>(</a:t>
            </a:r>
            <a:r>
              <a:rPr lang="ja-JP" altLang="en-US" dirty="0"/>
              <a:t>なめらか素材</a:t>
            </a:r>
            <a:r>
              <a:rPr lang="en-US" altLang="ja-JP" dirty="0"/>
              <a:t>)</a:t>
            </a:r>
            <a:r>
              <a:rPr lang="ja-JP" altLang="en-US" dirty="0" err="1"/>
              <a:t>、</a:t>
            </a:r>
            <a:r>
              <a:rPr lang="ja-JP" altLang="en-US" dirty="0"/>
              <a:t>お礼状</a:t>
            </a:r>
          </a:p>
          <a:p>
            <a:r>
              <a:rPr lang="en-US" altLang="ja-JP" dirty="0"/>
              <a:t>10000 </a:t>
            </a:r>
            <a:r>
              <a:rPr lang="ja-JP" altLang="en-US" dirty="0"/>
              <a:t>ギフト券</a:t>
            </a:r>
            <a:r>
              <a:rPr lang="en-US" altLang="ja-JP" dirty="0"/>
              <a:t>2000</a:t>
            </a:r>
            <a:r>
              <a:rPr lang="ja-JP" altLang="en-US" dirty="0" err="1"/>
              <a:t>、</a:t>
            </a:r>
            <a:r>
              <a:rPr lang="ja-JP" altLang="en-US" dirty="0"/>
              <a:t>お礼状</a:t>
            </a:r>
          </a:p>
          <a:p>
            <a:r>
              <a:rPr lang="en-US" altLang="ja-JP" dirty="0"/>
              <a:t>50000 </a:t>
            </a:r>
            <a:r>
              <a:rPr lang="ja-JP" altLang="en-US" dirty="0"/>
              <a:t>迷子防止機器セット、お礼状</a:t>
            </a:r>
          </a:p>
          <a:p>
            <a:r>
              <a:rPr lang="en-US" altLang="ja-JP" dirty="0"/>
              <a:t>75000 </a:t>
            </a:r>
            <a:r>
              <a:rPr lang="ja-JP" altLang="en-US" dirty="0"/>
              <a:t>迷子防止機器セット</a:t>
            </a:r>
            <a:r>
              <a:rPr lang="en-US" altLang="ja-JP" dirty="0"/>
              <a:t>(</a:t>
            </a:r>
            <a:r>
              <a:rPr lang="ja-JP" altLang="en-US" dirty="0"/>
              <a:t>子機</a:t>
            </a:r>
            <a:r>
              <a:rPr lang="en-US" altLang="ja-JP" dirty="0"/>
              <a:t>2</a:t>
            </a:r>
            <a:r>
              <a:rPr lang="ja-JP" altLang="en-US" dirty="0"/>
              <a:t>個入り）、お礼状</a:t>
            </a:r>
          </a:p>
          <a:p>
            <a:r>
              <a:rPr lang="en-US" altLang="ja-JP" dirty="0"/>
              <a:t>100000 </a:t>
            </a:r>
            <a:r>
              <a:rPr lang="ja-JP" altLang="en-US" dirty="0"/>
              <a:t>迷子防止機器セット</a:t>
            </a:r>
            <a:r>
              <a:rPr lang="en-US" altLang="ja-JP" dirty="0"/>
              <a:t>(</a:t>
            </a:r>
            <a:r>
              <a:rPr lang="ja-JP" altLang="en-US" dirty="0"/>
              <a:t>子機</a:t>
            </a:r>
            <a:r>
              <a:rPr lang="en-US" altLang="ja-JP" dirty="0"/>
              <a:t>3</a:t>
            </a:r>
            <a:r>
              <a:rPr lang="ja-JP" altLang="en-US" dirty="0"/>
              <a:t>個まで要望可</a:t>
            </a:r>
            <a:r>
              <a:rPr lang="en-US" altLang="ja-JP" dirty="0"/>
              <a:t>)</a:t>
            </a:r>
            <a:r>
              <a:rPr lang="ja-JP" altLang="en-US" dirty="0" err="1"/>
              <a:t>、</a:t>
            </a:r>
            <a:r>
              <a:rPr lang="ja-JP" altLang="en-US" dirty="0"/>
              <a:t>オリジナルステッカー、お礼状</a:t>
            </a:r>
          </a:p>
          <a:p>
            <a:r>
              <a:rPr lang="en-US" altLang="ja-JP" dirty="0"/>
              <a:t>200000 </a:t>
            </a:r>
            <a:r>
              <a:rPr lang="ja-JP" altLang="en-US" dirty="0"/>
              <a:t>迷子防止機器セット</a:t>
            </a:r>
            <a:r>
              <a:rPr lang="en-US" altLang="ja-JP" dirty="0"/>
              <a:t>(</a:t>
            </a:r>
            <a:r>
              <a:rPr lang="ja-JP" altLang="en-US" dirty="0"/>
              <a:t>子機</a:t>
            </a:r>
            <a:r>
              <a:rPr lang="en-US" altLang="ja-JP" dirty="0"/>
              <a:t>4</a:t>
            </a:r>
            <a:r>
              <a:rPr lang="ja-JP" altLang="en-US" dirty="0"/>
              <a:t>個まで要望可</a:t>
            </a:r>
            <a:r>
              <a:rPr lang="en-US" altLang="ja-JP" dirty="0"/>
              <a:t>)</a:t>
            </a:r>
            <a:r>
              <a:rPr lang="ja-JP" altLang="en-US" dirty="0" err="1"/>
              <a:t>、</a:t>
            </a:r>
            <a:r>
              <a:rPr lang="ja-JP" altLang="en-US" dirty="0"/>
              <a:t>オリジナルステッカー、ディズニーペアチケット、ギフト券</a:t>
            </a:r>
            <a:r>
              <a:rPr lang="en-US" altLang="ja-JP" dirty="0"/>
              <a:t>40000</a:t>
            </a:r>
            <a:r>
              <a:rPr lang="ja-JP" altLang="en-US" dirty="0" err="1"/>
              <a:t>、</a:t>
            </a:r>
            <a:r>
              <a:rPr lang="ja-JP" altLang="en-US" dirty="0"/>
              <a:t>お礼状 </a:t>
            </a:r>
          </a:p>
          <a:p>
            <a:r>
              <a:rPr lang="en-US" altLang="ja-JP" dirty="0"/>
              <a:t>400000 </a:t>
            </a:r>
            <a:r>
              <a:rPr lang="ja-JP" altLang="en-US" dirty="0"/>
              <a:t>迷子防止機器セット</a:t>
            </a:r>
            <a:r>
              <a:rPr lang="en-US" altLang="ja-JP" dirty="0"/>
              <a:t>(</a:t>
            </a:r>
            <a:r>
              <a:rPr lang="ja-JP" altLang="en-US" dirty="0"/>
              <a:t>子機</a:t>
            </a:r>
            <a:r>
              <a:rPr lang="en-US" altLang="ja-JP" dirty="0"/>
              <a:t>5</a:t>
            </a:r>
            <a:r>
              <a:rPr lang="ja-JP" altLang="en-US" dirty="0"/>
              <a:t>個まで要望可</a:t>
            </a:r>
            <a:r>
              <a:rPr lang="en-US" altLang="ja-JP" dirty="0"/>
              <a:t>)</a:t>
            </a:r>
            <a:r>
              <a:rPr lang="ja-JP" altLang="en-US" dirty="0" err="1"/>
              <a:t>、</a:t>
            </a:r>
            <a:r>
              <a:rPr lang="ja-JP" altLang="en-US" dirty="0"/>
              <a:t>オリジナルステッカー、ディズニーペアチケット</a:t>
            </a:r>
            <a:r>
              <a:rPr lang="en-US" altLang="ja-JP" dirty="0"/>
              <a:t>×2</a:t>
            </a:r>
            <a:r>
              <a:rPr lang="ja-JP" altLang="en-US" dirty="0" err="1"/>
              <a:t>、</a:t>
            </a:r>
            <a:r>
              <a:rPr lang="ja-JP" altLang="en-US" dirty="0"/>
              <a:t>ギフト券</a:t>
            </a:r>
            <a:r>
              <a:rPr lang="en-US" altLang="ja-JP" dirty="0"/>
              <a:t>80000</a:t>
            </a:r>
            <a:r>
              <a:rPr lang="ja-JP" altLang="en-US" dirty="0" err="1"/>
              <a:t>、</a:t>
            </a:r>
            <a:r>
              <a:rPr lang="ja-JP" altLang="en-US" dirty="0"/>
              <a:t>オリジナルスタンド、オリジナルケース、お礼状</a:t>
            </a:r>
          </a:p>
          <a:p>
            <a:endParaRPr kumimoji="1" lang="ja-JP" altLang="en-US" dirty="0"/>
          </a:p>
        </p:txBody>
      </p:sp>
    </p:spTree>
    <p:extLst>
      <p:ext uri="{BB962C8B-B14F-4D97-AF65-F5344CB8AC3E}">
        <p14:creationId xmlns:p14="http://schemas.microsoft.com/office/powerpoint/2010/main" val="4188016068"/>
      </p:ext>
    </p:extLst>
  </p:cSld>
  <p:clrMapOvr>
    <a:masterClrMapping/>
  </p:clrMapOvr>
  <p:timing>
    <p:tnLst>
      <p:par>
        <p:cTn id="1" dur="indefinite" restart="never" nodeType="tmRoot"/>
      </p:par>
    </p:tnLst>
  </p:timing>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297</TotalTime>
  <Words>188</Words>
  <Application>Microsoft Office PowerPoint</Application>
  <PresentationFormat>ワイド画面</PresentationFormat>
  <Paragraphs>32</Paragraphs>
  <Slides>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vt:i4>
      </vt:variant>
    </vt:vector>
  </HeadingPairs>
  <TitlesOfParts>
    <vt:vector size="11" baseType="lpstr">
      <vt:lpstr>メイリオ</vt:lpstr>
      <vt:lpstr>Arial</vt:lpstr>
      <vt:lpstr>Trebuchet MS</vt:lpstr>
      <vt:lpstr>Wingdings 3</vt:lpstr>
      <vt:lpstr>ファセット</vt:lpstr>
      <vt:lpstr>迷子防止サービス</vt:lpstr>
      <vt:lpstr>サービスの概要</vt:lpstr>
      <vt:lpstr>サービス提案内容</vt:lpstr>
      <vt:lpstr>独自性</vt:lpstr>
      <vt:lpstr>費用　内訳</vt:lpstr>
      <vt:lpstr>リワードプログラム</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プレゼン</dc:title>
  <dc:creator>Administrator</dc:creator>
  <cp:lastModifiedBy>Administrator</cp:lastModifiedBy>
  <cp:revision>12</cp:revision>
  <dcterms:created xsi:type="dcterms:W3CDTF">2017-01-10T02:46:27Z</dcterms:created>
  <dcterms:modified xsi:type="dcterms:W3CDTF">2017-01-17T05:31:06Z</dcterms:modified>
</cp:coreProperties>
</file>