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0" r:id="rId3"/>
    <p:sldId id="258" r:id="rId4"/>
    <p:sldId id="261" r:id="rId5"/>
    <p:sldId id="257" r:id="rId6"/>
    <p:sldId id="259"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78" d="100"/>
          <a:sy n="78" d="100"/>
        </p:scale>
        <p:origin x="126"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E5342F1-C24A-4A58-B942-FC4E104A9DB3}" type="datetimeFigureOut">
              <a:rPr kumimoji="1" lang="ja-JP" altLang="en-US" smtClean="0"/>
              <a:t>2017/1/11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3334365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E5342F1-C24A-4A58-B942-FC4E104A9DB3}" type="datetimeFigureOut">
              <a:rPr kumimoji="1" lang="ja-JP" altLang="en-US" smtClean="0"/>
              <a:t>2017/1/11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310048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E5342F1-C24A-4A58-B942-FC4E104A9DB3}" type="datetimeFigureOut">
              <a:rPr kumimoji="1" lang="ja-JP" altLang="en-US" smtClean="0"/>
              <a:t>2017/1/11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86454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E5342F1-C24A-4A58-B942-FC4E104A9DB3}" type="datetimeFigureOut">
              <a:rPr kumimoji="1" lang="ja-JP" altLang="en-US" smtClean="0"/>
              <a:t>2017/1/11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1870107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E5342F1-C24A-4A58-B942-FC4E104A9DB3}" type="datetimeFigureOut">
              <a:rPr kumimoji="1" lang="ja-JP" altLang="en-US" smtClean="0"/>
              <a:t>2017/1/11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36931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E5342F1-C24A-4A58-B942-FC4E104A9DB3}" type="datetimeFigureOut">
              <a:rPr kumimoji="1" lang="ja-JP" altLang="en-US" smtClean="0"/>
              <a:t>2017/1/11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2723980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E5342F1-C24A-4A58-B942-FC4E104A9DB3}" type="datetimeFigureOut">
              <a:rPr kumimoji="1" lang="ja-JP" altLang="en-US" smtClean="0"/>
              <a:t>2017/1/11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2193131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E5342F1-C24A-4A58-B942-FC4E104A9DB3}" type="datetimeFigureOut">
              <a:rPr kumimoji="1" lang="ja-JP" altLang="en-US" smtClean="0"/>
              <a:t>2017/1/11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2931981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E5342F1-C24A-4A58-B942-FC4E104A9DB3}" type="datetimeFigureOut">
              <a:rPr kumimoji="1" lang="ja-JP" altLang="en-US" smtClean="0"/>
              <a:t>2017/1/11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2495682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E5342F1-C24A-4A58-B942-FC4E104A9DB3}" type="datetimeFigureOut">
              <a:rPr kumimoji="1" lang="ja-JP" altLang="en-US" smtClean="0"/>
              <a:t>2017/1/11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3544773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E5342F1-C24A-4A58-B942-FC4E104A9DB3}" type="datetimeFigureOut">
              <a:rPr kumimoji="1" lang="ja-JP" altLang="en-US" smtClean="0"/>
              <a:t>2017/1/11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1161696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E5342F1-C24A-4A58-B942-FC4E104A9DB3}" type="datetimeFigureOut">
              <a:rPr kumimoji="1" lang="ja-JP" altLang="en-US" smtClean="0"/>
              <a:t>2017/1/11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1902906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9E5342F1-C24A-4A58-B942-FC4E104A9DB3}" type="datetimeFigureOut">
              <a:rPr kumimoji="1" lang="ja-JP" altLang="en-US" smtClean="0"/>
              <a:t>2017/1/11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2635960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5342F1-C24A-4A58-B942-FC4E104A9DB3}" type="datetimeFigureOut">
              <a:rPr kumimoji="1" lang="ja-JP" altLang="en-US" smtClean="0"/>
              <a:t>2017/1/11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3378415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E5342F1-C24A-4A58-B942-FC4E104A9DB3}" type="datetimeFigureOut">
              <a:rPr kumimoji="1" lang="ja-JP" altLang="en-US" smtClean="0"/>
              <a:t>2017/1/11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508212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
        <p:nvSpPr>
          <p:cNvPr id="5" name="Date Placeholder 4"/>
          <p:cNvSpPr>
            <a:spLocks noGrp="1"/>
          </p:cNvSpPr>
          <p:nvPr>
            <p:ph type="dt" sz="half" idx="10"/>
          </p:nvPr>
        </p:nvSpPr>
        <p:spPr/>
        <p:txBody>
          <a:bodyPr/>
          <a:lstStyle/>
          <a:p>
            <a:fld id="{9E5342F1-C24A-4A58-B942-FC4E104A9DB3}" type="datetimeFigureOut">
              <a:rPr kumimoji="1" lang="ja-JP" altLang="en-US" smtClean="0"/>
              <a:t>2017/1/11</a:t>
            </a:fld>
            <a:endParaRPr kumimoji="1" lang="ja-JP" altLang="en-US"/>
          </a:p>
        </p:txBody>
      </p:sp>
    </p:spTree>
    <p:extLst>
      <p:ext uri="{BB962C8B-B14F-4D97-AF65-F5344CB8AC3E}">
        <p14:creationId xmlns:p14="http://schemas.microsoft.com/office/powerpoint/2010/main" val="1695605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5342F1-C24A-4A58-B942-FC4E104A9DB3}" type="datetimeFigureOut">
              <a:rPr kumimoji="1" lang="ja-JP" altLang="en-US" smtClean="0"/>
              <a:t>2017/1/11</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181512918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迷子</a:t>
            </a:r>
            <a:r>
              <a:rPr lang="ja-JP" altLang="en-US" dirty="0" smtClean="0"/>
              <a:t>防止サービス</a:t>
            </a:r>
            <a:endParaRPr kumimoji="1" lang="ja-JP" altLang="en-US" dirty="0"/>
          </a:p>
        </p:txBody>
      </p:sp>
      <p:sp>
        <p:nvSpPr>
          <p:cNvPr id="3" name="サブタイトル 2"/>
          <p:cNvSpPr>
            <a:spLocks noGrp="1"/>
          </p:cNvSpPr>
          <p:nvPr>
            <p:ph type="subTitle" idx="1"/>
          </p:nvPr>
        </p:nvSpPr>
        <p:spPr/>
        <p:txBody>
          <a:bodyPr>
            <a:noAutofit/>
          </a:bodyPr>
          <a:lstStyle/>
          <a:p>
            <a:r>
              <a:rPr kumimoji="1" lang="en-US" altLang="ja-JP" sz="1600" dirty="0" smtClean="0"/>
              <a:t>STR</a:t>
            </a:r>
            <a:r>
              <a:rPr kumimoji="1" lang="ja-JP" altLang="en-US" sz="1600" dirty="0" smtClean="0"/>
              <a:t>団</a:t>
            </a:r>
            <a:endParaRPr kumimoji="1" lang="en-US" altLang="ja-JP" sz="1600" dirty="0" smtClean="0"/>
          </a:p>
          <a:p>
            <a:r>
              <a:rPr lang="en-US" altLang="ja-JP" sz="1600" dirty="0" smtClean="0"/>
              <a:t>21611271</a:t>
            </a:r>
            <a:r>
              <a:rPr lang="ja-JP" altLang="en-US" sz="1600" dirty="0" smtClean="0"/>
              <a:t>　中里翔</a:t>
            </a:r>
            <a:endParaRPr lang="en-US" altLang="ja-JP" sz="1600" dirty="0" smtClean="0"/>
          </a:p>
          <a:p>
            <a:r>
              <a:rPr kumimoji="1" lang="en-US" altLang="ja-JP" sz="1600" dirty="0" smtClean="0"/>
              <a:t>21611250</a:t>
            </a:r>
            <a:r>
              <a:rPr kumimoji="1" lang="ja-JP" altLang="en-US" sz="1600" dirty="0" smtClean="0"/>
              <a:t>　</a:t>
            </a:r>
            <a:endParaRPr kumimoji="1" lang="en-US" altLang="ja-JP" sz="1600" dirty="0" smtClean="0"/>
          </a:p>
          <a:p>
            <a:r>
              <a:rPr kumimoji="1" lang="en-US" altLang="ja-JP" sz="1600" dirty="0" smtClean="0"/>
              <a:t>21611240</a:t>
            </a:r>
            <a:endParaRPr kumimoji="1" lang="ja-JP" altLang="en-US" sz="1600" dirty="0"/>
          </a:p>
        </p:txBody>
      </p:sp>
    </p:spTree>
    <p:extLst>
      <p:ext uri="{BB962C8B-B14F-4D97-AF65-F5344CB8AC3E}">
        <p14:creationId xmlns:p14="http://schemas.microsoft.com/office/powerpoint/2010/main" val="1138379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サービスの概要</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コンセプト</a:t>
            </a:r>
            <a:endParaRPr kumimoji="1" lang="en-US" altLang="ja-JP" dirty="0" smtClean="0"/>
          </a:p>
          <a:p>
            <a:pPr marL="0" indent="0">
              <a:buNone/>
            </a:pPr>
            <a:r>
              <a:rPr lang="ja-JP" altLang="en-US" dirty="0"/>
              <a:t>　</a:t>
            </a:r>
            <a:r>
              <a:rPr lang="ja-JP" altLang="en-US" dirty="0" smtClean="0"/>
              <a:t>子供は安心、お母さんも安心</a:t>
            </a:r>
            <a:endParaRPr lang="en-US" altLang="ja-JP" dirty="0" smtClean="0"/>
          </a:p>
          <a:p>
            <a:pPr marL="0" indent="0">
              <a:buNone/>
            </a:pPr>
            <a:r>
              <a:rPr lang="ja-JP" altLang="en-US" dirty="0" smtClean="0"/>
              <a:t>ターゲット</a:t>
            </a:r>
            <a:endParaRPr lang="en-US" altLang="ja-JP" dirty="0" smtClean="0"/>
          </a:p>
          <a:p>
            <a:pPr marL="0" indent="0">
              <a:buNone/>
            </a:pPr>
            <a:r>
              <a:rPr lang="ja-JP" altLang="en-US" dirty="0"/>
              <a:t>　</a:t>
            </a:r>
            <a:r>
              <a:rPr lang="ja-JP" altLang="en-US" dirty="0" smtClean="0"/>
              <a:t>よく迷子になる子供とその親</a:t>
            </a:r>
            <a:endParaRPr lang="en-US" altLang="ja-JP" dirty="0" smtClean="0"/>
          </a:p>
          <a:p>
            <a:pPr marL="0" indent="0">
              <a:buNone/>
            </a:pPr>
            <a:r>
              <a:rPr lang="ja-JP" altLang="en-US" dirty="0" smtClean="0"/>
              <a:t>利便性</a:t>
            </a:r>
            <a:endParaRPr lang="en-US" altLang="ja-JP" dirty="0" smtClean="0"/>
          </a:p>
          <a:p>
            <a:pPr marL="0" indent="0">
              <a:buNone/>
            </a:pPr>
            <a:r>
              <a:rPr lang="ja-JP" altLang="en-US" dirty="0"/>
              <a:t>　</a:t>
            </a:r>
            <a:r>
              <a:rPr lang="ja-JP" altLang="en-US" dirty="0" smtClean="0"/>
              <a:t>子供が迷子になると親は探すため買い物の時間がへってしまう</a:t>
            </a:r>
            <a:endParaRPr lang="en-US" altLang="ja-JP" dirty="0" smtClean="0"/>
          </a:p>
          <a:p>
            <a:pPr marL="0" indent="0">
              <a:buNone/>
            </a:pPr>
            <a:r>
              <a:rPr lang="ja-JP" altLang="en-US" dirty="0"/>
              <a:t>　</a:t>
            </a:r>
            <a:r>
              <a:rPr lang="ja-JP" altLang="en-US" dirty="0" smtClean="0"/>
              <a:t>無駄な時間を省くため</a:t>
            </a:r>
            <a:endParaRPr lang="en-US" altLang="ja-JP" dirty="0" smtClean="0"/>
          </a:p>
          <a:p>
            <a:pPr marL="0" indent="0">
              <a:buNone/>
            </a:pPr>
            <a:r>
              <a:rPr lang="ja-JP" altLang="en-US" dirty="0"/>
              <a:t>　</a:t>
            </a:r>
            <a:r>
              <a:rPr lang="ja-JP" altLang="en-US" dirty="0" smtClean="0"/>
              <a:t>子供は親がいないのに気づくと不安になるそれを防ぐ</a:t>
            </a:r>
            <a:endParaRPr lang="en-US" altLang="ja-JP" dirty="0"/>
          </a:p>
        </p:txBody>
      </p:sp>
    </p:spTree>
    <p:extLst>
      <p:ext uri="{BB962C8B-B14F-4D97-AF65-F5344CB8AC3E}">
        <p14:creationId xmlns:p14="http://schemas.microsoft.com/office/powerpoint/2010/main" val="1707125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サービス提案内容</a:t>
            </a:r>
            <a:endParaRPr kumimoji="1" lang="ja-JP" altLang="en-US" dirty="0"/>
          </a:p>
        </p:txBody>
      </p:sp>
      <p:sp>
        <p:nvSpPr>
          <p:cNvPr id="3" name="コンテンツ プレースホルダー 2"/>
          <p:cNvSpPr>
            <a:spLocks noGrp="1"/>
          </p:cNvSpPr>
          <p:nvPr>
            <p:ph idx="1"/>
          </p:nvPr>
        </p:nvSpPr>
        <p:spPr/>
        <p:txBody>
          <a:bodyPr/>
          <a:lstStyle/>
          <a:p>
            <a:r>
              <a:rPr lang="ja-JP" altLang="en-US" dirty="0"/>
              <a:t>迷子防止アプリ 携帯を持っているならアプリで持っていないなら小型の機器を使用する </a:t>
            </a:r>
            <a:endParaRPr lang="en-US" altLang="ja-JP" dirty="0" smtClean="0"/>
          </a:p>
          <a:p>
            <a:r>
              <a:rPr lang="ja-JP" altLang="en-US" dirty="0" smtClean="0"/>
              <a:t>子供に持たせる子機は</a:t>
            </a:r>
            <a:r>
              <a:rPr lang="ja-JP" altLang="en-US" dirty="0"/>
              <a:t>キーホルダー型、またはカバンにつけられる</a:t>
            </a:r>
            <a:r>
              <a:rPr lang="ja-JP" altLang="en-US" dirty="0" smtClean="0"/>
              <a:t>バッジ型</a:t>
            </a:r>
            <a:endParaRPr lang="en-US" altLang="ja-JP" dirty="0" smtClean="0"/>
          </a:p>
          <a:p>
            <a:r>
              <a:rPr lang="en-US" altLang="ja-JP" dirty="0" smtClean="0"/>
              <a:t>GPS</a:t>
            </a:r>
            <a:r>
              <a:rPr lang="ja-JP" altLang="en-US" dirty="0"/>
              <a:t>で位置を把握できるのは勿論、 一定距離離れるとアラームが</a:t>
            </a:r>
            <a:r>
              <a:rPr lang="ja-JP" altLang="en-US" dirty="0" smtClean="0"/>
              <a:t>鳴り振動する</a:t>
            </a:r>
            <a:endParaRPr lang="en-US" altLang="ja-JP" dirty="0" smtClean="0"/>
          </a:p>
          <a:p>
            <a:endParaRPr lang="ja-JP" altLang="en-US" dirty="0"/>
          </a:p>
          <a:p>
            <a:endParaRPr kumimoji="1" lang="ja-JP" altLang="en-US" dirty="0"/>
          </a:p>
        </p:txBody>
      </p:sp>
    </p:spTree>
    <p:extLst>
      <p:ext uri="{BB962C8B-B14F-4D97-AF65-F5344CB8AC3E}">
        <p14:creationId xmlns:p14="http://schemas.microsoft.com/office/powerpoint/2010/main" val="1613515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独自性</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携帯をもっていなくても使える</a:t>
            </a:r>
            <a:endParaRPr kumimoji="1" lang="ja-JP" altLang="en-US" dirty="0"/>
          </a:p>
        </p:txBody>
      </p:sp>
    </p:spTree>
    <p:extLst>
      <p:ext uri="{BB962C8B-B14F-4D97-AF65-F5344CB8AC3E}">
        <p14:creationId xmlns:p14="http://schemas.microsoft.com/office/powerpoint/2010/main" val="1081320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費用　内訳</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r>
              <a:rPr lang="ja-JP" altLang="en-US" sz="2600" dirty="0"/>
              <a:t>ミドルウェア利用ライセンス：</a:t>
            </a:r>
            <a:r>
              <a:rPr lang="en-US" altLang="ja-JP" sz="2600" dirty="0"/>
              <a:t>194,400</a:t>
            </a:r>
            <a:r>
              <a:rPr lang="ja-JP" altLang="en-US" sz="2600" dirty="0"/>
              <a:t>円</a:t>
            </a:r>
            <a:r>
              <a:rPr lang="en-US" altLang="ja-JP" sz="2600" dirty="0"/>
              <a:t>×</a:t>
            </a:r>
            <a:r>
              <a:rPr lang="ja-JP" altLang="en-US" sz="2600" dirty="0"/>
              <a:t>開発用</a:t>
            </a:r>
            <a:r>
              <a:rPr lang="en-US" altLang="ja-JP" sz="2600" dirty="0"/>
              <a:t>PC</a:t>
            </a:r>
            <a:r>
              <a:rPr lang="ja-JP" altLang="en-US" sz="2600" dirty="0"/>
              <a:t>台数開発</a:t>
            </a:r>
            <a:r>
              <a:rPr lang="en-US" altLang="ja-JP" sz="2600" dirty="0"/>
              <a:t>PC1</a:t>
            </a:r>
            <a:r>
              <a:rPr lang="ja-JP" altLang="en-US" sz="2600" dirty="0"/>
              <a:t>台につき</a:t>
            </a:r>
            <a:r>
              <a:rPr lang="en-US" altLang="ja-JP" sz="2600" dirty="0"/>
              <a:t>1</a:t>
            </a:r>
            <a:r>
              <a:rPr lang="ja-JP" altLang="en-US" sz="2600" dirty="0"/>
              <a:t>ライセンスが必要。同じプロジェクト内で無料版と有料版の併用はできません（</a:t>
            </a:r>
            <a:r>
              <a:rPr lang="en-US" altLang="ja-JP" sz="2600" dirty="0"/>
              <a:t>Android</a:t>
            </a:r>
            <a:r>
              <a:rPr lang="ja-JP" altLang="en-US" sz="2600" dirty="0" err="1"/>
              <a:t>、</a:t>
            </a:r>
            <a:r>
              <a:rPr lang="en-US" altLang="ja-JP" sz="2600" dirty="0"/>
              <a:t>iOS</a:t>
            </a:r>
            <a:r>
              <a:rPr lang="ja-JP" altLang="en-US" sz="2600" dirty="0"/>
              <a:t>アプリを作る場合はさらにアドオンの購入が必要）。フォントデータ：基本契約　</a:t>
            </a:r>
            <a:r>
              <a:rPr lang="en-US" altLang="ja-JP" sz="2600" dirty="0"/>
              <a:t>100,000</a:t>
            </a:r>
            <a:r>
              <a:rPr lang="ja-JP" altLang="en-US" sz="2600" dirty="0"/>
              <a:t>円＋税／</a:t>
            </a:r>
            <a:r>
              <a:rPr lang="en-US" altLang="ja-JP" sz="2600" dirty="0"/>
              <a:t>1ID</a:t>
            </a:r>
            <a:r>
              <a:rPr lang="ja-JP" altLang="en-US" sz="2600" dirty="0"/>
              <a:t>（</a:t>
            </a:r>
            <a:r>
              <a:rPr lang="en-US" altLang="ja-JP" sz="2600" dirty="0"/>
              <a:t>1</a:t>
            </a:r>
            <a:r>
              <a:rPr lang="ja-JP" altLang="en-US" sz="2600" dirty="0"/>
              <a:t>事業所）につき／</a:t>
            </a:r>
            <a:r>
              <a:rPr lang="en-US" altLang="ja-JP" sz="2600" dirty="0"/>
              <a:t>1</a:t>
            </a:r>
            <a:r>
              <a:rPr lang="ja-JP" altLang="en-US" sz="2600" dirty="0"/>
              <a:t>年間アプリを魅力的にするために必要になります。アプリにフォントデータを組み込んで使うことができ、表現の幅が広がります。画像データ圧縮ツール ：</a:t>
            </a:r>
            <a:r>
              <a:rPr lang="en-US" altLang="ja-JP" sz="2600" dirty="0"/>
              <a:t>105,000</a:t>
            </a:r>
            <a:r>
              <a:rPr lang="ja-JP" altLang="en-US" sz="2600" dirty="0"/>
              <a:t>円 （</a:t>
            </a:r>
            <a:r>
              <a:rPr lang="en-US" altLang="ja-JP" sz="2600" dirty="0"/>
              <a:t>35,000</a:t>
            </a:r>
            <a:r>
              <a:rPr lang="ja-JP" altLang="en-US" sz="2600" dirty="0"/>
              <a:t>円／月） ／ </a:t>
            </a:r>
            <a:r>
              <a:rPr lang="en-US" altLang="ja-JP" sz="2600" dirty="0"/>
              <a:t>1</a:t>
            </a:r>
            <a:r>
              <a:rPr lang="ja-JP" altLang="en-US" sz="2600" dirty="0"/>
              <a:t>ライセンスデータ容量を抑えるためにイラストデータ減色処理を簡単に行うツールです。このツールが無くても減色は可能なものの、作業工数を削減したい場合には非常に効率が良いです。ツールのライセンス以外では、次のようなコストが発生します。デザイン、イラスト発注：発注枚数に応じて加算される。デザイン専門業者へまとめて発注する場合と、個人クリエイターへ個別に発注する場合があります。どちらも費用については交渉次第となります。サーバー費用：物理サーバー、クラウドサーバー想定されるアクセス数、アクティブユーザー数によってサーバーの費用が異なります。</a:t>
            </a:r>
          </a:p>
          <a:p>
            <a:endParaRPr kumimoji="1" lang="ja-JP" altLang="en-US" dirty="0"/>
          </a:p>
        </p:txBody>
      </p:sp>
    </p:spTree>
    <p:extLst>
      <p:ext uri="{BB962C8B-B14F-4D97-AF65-F5344CB8AC3E}">
        <p14:creationId xmlns:p14="http://schemas.microsoft.com/office/powerpoint/2010/main" val="9443586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リワードプログラム</a:t>
            </a:r>
            <a:endParaRPr kumimoji="1" lang="ja-JP" altLang="en-US" dirty="0"/>
          </a:p>
        </p:txBody>
      </p:sp>
      <p:sp>
        <p:nvSpPr>
          <p:cNvPr id="3" name="コンテンツ プレースホルダー 2"/>
          <p:cNvSpPr>
            <a:spLocks noGrp="1"/>
          </p:cNvSpPr>
          <p:nvPr>
            <p:ph idx="1"/>
          </p:nvPr>
        </p:nvSpPr>
        <p:spPr>
          <a:xfrm>
            <a:off x="677334" y="1270000"/>
            <a:ext cx="8596668" cy="3880773"/>
          </a:xfrm>
        </p:spPr>
        <p:txBody>
          <a:bodyPr>
            <a:noAutofit/>
          </a:bodyPr>
          <a:lstStyle/>
          <a:p>
            <a:r>
              <a:rPr lang="en-US" altLang="ja-JP" sz="2400" dirty="0"/>
              <a:t>300</a:t>
            </a:r>
            <a:r>
              <a:rPr lang="ja-JP" altLang="en-US" sz="2400" dirty="0"/>
              <a:t>万を集める</a:t>
            </a:r>
          </a:p>
          <a:p>
            <a:r>
              <a:rPr lang="en-US" altLang="ja-JP" sz="2400" dirty="0"/>
              <a:t>50000 </a:t>
            </a:r>
            <a:r>
              <a:rPr lang="ja-JP" altLang="en-US" sz="2400" dirty="0"/>
              <a:t>迷子防止機器</a:t>
            </a:r>
            <a:r>
              <a:rPr lang="en-US" altLang="ja-JP" sz="2400" dirty="0"/>
              <a:t>(</a:t>
            </a:r>
            <a:r>
              <a:rPr lang="ja-JP" altLang="en-US" sz="2400" dirty="0"/>
              <a:t>親機のみ）</a:t>
            </a:r>
          </a:p>
          <a:p>
            <a:r>
              <a:rPr lang="en-US" altLang="ja-JP" sz="2400" dirty="0"/>
              <a:t>50000 </a:t>
            </a:r>
            <a:r>
              <a:rPr lang="ja-JP" altLang="en-US" sz="2400" dirty="0"/>
              <a:t>迷子防止機器</a:t>
            </a:r>
            <a:r>
              <a:rPr lang="en-US" altLang="ja-JP" sz="2400" dirty="0"/>
              <a:t>(</a:t>
            </a:r>
            <a:r>
              <a:rPr lang="ja-JP" altLang="en-US" sz="2400" dirty="0"/>
              <a:t>子機のみ）</a:t>
            </a:r>
          </a:p>
          <a:p>
            <a:r>
              <a:rPr lang="en-US" altLang="ja-JP" sz="2400" dirty="0"/>
              <a:t>100000 </a:t>
            </a:r>
            <a:r>
              <a:rPr lang="ja-JP" altLang="en-US" sz="2400" dirty="0"/>
              <a:t>迷子防止機器セット、オリジナルステッカー</a:t>
            </a:r>
          </a:p>
          <a:p>
            <a:r>
              <a:rPr lang="en-US" altLang="ja-JP" sz="2400" dirty="0"/>
              <a:t>200000 </a:t>
            </a:r>
            <a:r>
              <a:rPr lang="ja-JP" altLang="en-US" sz="2400" dirty="0"/>
              <a:t>迷子防止機器セット、オリジナルステッカー、ディズニーペアチケット、ギフト券</a:t>
            </a:r>
            <a:r>
              <a:rPr lang="en-US" altLang="ja-JP" sz="2400" dirty="0"/>
              <a:t>50000 </a:t>
            </a:r>
          </a:p>
          <a:p>
            <a:r>
              <a:rPr lang="en-US" altLang="ja-JP" sz="2400" dirty="0"/>
              <a:t>500000 </a:t>
            </a:r>
            <a:r>
              <a:rPr lang="ja-JP" altLang="en-US" sz="2400" dirty="0"/>
              <a:t>迷子防止機器セット、オリジナルステッカー、ディズニーペアチケット</a:t>
            </a:r>
            <a:r>
              <a:rPr lang="en-US" altLang="ja-JP" sz="2400" dirty="0"/>
              <a:t>×2</a:t>
            </a:r>
            <a:r>
              <a:rPr lang="ja-JP" altLang="en-US" sz="2400" dirty="0" err="1"/>
              <a:t>、</a:t>
            </a:r>
            <a:r>
              <a:rPr lang="ja-JP" altLang="en-US" sz="2400" dirty="0"/>
              <a:t>ギフト券</a:t>
            </a:r>
            <a:r>
              <a:rPr lang="en-US" altLang="ja-JP" sz="2400" dirty="0"/>
              <a:t>100000</a:t>
            </a:r>
            <a:r>
              <a:rPr lang="ja-JP" altLang="en-US" sz="2400" dirty="0" err="1"/>
              <a:t>、</a:t>
            </a:r>
            <a:r>
              <a:rPr lang="ja-JP" altLang="en-US" sz="2400" dirty="0"/>
              <a:t>オリジナルスタンド、オリジナルケース</a:t>
            </a:r>
          </a:p>
          <a:p>
            <a:r>
              <a:rPr lang="en-US" altLang="ja-JP" sz="2400" dirty="0"/>
              <a:t>1000000 </a:t>
            </a:r>
            <a:r>
              <a:rPr lang="ja-JP" altLang="en-US" sz="2400" dirty="0"/>
              <a:t>限定カラー迷子防止機器セット、オリジナルステッカー、ディズニーペアチケット</a:t>
            </a:r>
            <a:r>
              <a:rPr lang="en-US" altLang="ja-JP" sz="2400" dirty="0"/>
              <a:t>×2</a:t>
            </a:r>
            <a:r>
              <a:rPr lang="ja-JP" altLang="en-US" sz="2400" dirty="0" err="1"/>
              <a:t>、</a:t>
            </a:r>
            <a:r>
              <a:rPr lang="ja-JP" altLang="en-US" sz="2400" dirty="0"/>
              <a:t>ギフト券</a:t>
            </a:r>
            <a:r>
              <a:rPr lang="en-US" altLang="ja-JP" sz="2400" dirty="0"/>
              <a:t>100000</a:t>
            </a:r>
            <a:r>
              <a:rPr lang="ja-JP" altLang="en-US" sz="2400" dirty="0" err="1"/>
              <a:t>、</a:t>
            </a:r>
            <a:r>
              <a:rPr lang="ja-JP" altLang="en-US" sz="2400" dirty="0"/>
              <a:t>オリジナルスタンド、オリジナルケース、オリジナルストラップ</a:t>
            </a:r>
          </a:p>
        </p:txBody>
      </p:sp>
    </p:spTree>
    <p:extLst>
      <p:ext uri="{BB962C8B-B14F-4D97-AF65-F5344CB8AC3E}">
        <p14:creationId xmlns:p14="http://schemas.microsoft.com/office/powerpoint/2010/main" val="115381651"/>
      </p:ext>
    </p:extLst>
  </p:cSld>
  <p:clrMapOvr>
    <a:masterClrMapping/>
  </p:clrMapOvr>
  <p:timing>
    <p:tnLst>
      <p:par>
        <p:cTn id="1" dur="indefinite" restart="never" nodeType="tmRoot"/>
      </p:par>
    </p:tnLst>
  </p:timing>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234</TotalTime>
  <Words>203</Words>
  <Application>Microsoft Office PowerPoint</Application>
  <PresentationFormat>ワイド画面</PresentationFormat>
  <Paragraphs>30</Paragraphs>
  <Slides>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メイリオ</vt:lpstr>
      <vt:lpstr>Arial</vt:lpstr>
      <vt:lpstr>Trebuchet MS</vt:lpstr>
      <vt:lpstr>Wingdings 3</vt:lpstr>
      <vt:lpstr>ファセット</vt:lpstr>
      <vt:lpstr>迷子防止サービス</vt:lpstr>
      <vt:lpstr>サービスの概要</vt:lpstr>
      <vt:lpstr>サービス提案内容</vt:lpstr>
      <vt:lpstr>独自性</vt:lpstr>
      <vt:lpstr>費用　内訳</vt:lpstr>
      <vt:lpstr>リワードプログラム</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プレゼン</dc:title>
  <dc:creator>Administrator</dc:creator>
  <cp:lastModifiedBy>Administrator</cp:lastModifiedBy>
  <cp:revision>11</cp:revision>
  <dcterms:created xsi:type="dcterms:W3CDTF">2017-01-10T02:46:27Z</dcterms:created>
  <dcterms:modified xsi:type="dcterms:W3CDTF">2017-01-11T04:11:40Z</dcterms:modified>
</cp:coreProperties>
</file>