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9" r:id="rId6"/>
    <p:sldId id="266" r:id="rId7"/>
    <p:sldId id="263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55" y="283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8BA36-A16A-4C16-8F63-9AEE3FB76278}" type="doc">
      <dgm:prSet loTypeId="urn:microsoft.com/office/officeart/2016/7/layout/HexagonTimeline" loCatId="process" qsTypeId="urn:microsoft.com/office/officeart/2005/8/quickstyle/simple5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79D5E37C-6EE5-46B4-B136-E5E388C14C15}">
      <dgm:prSet/>
      <dgm:spPr>
        <a:solidFill>
          <a:schemeClr val="accent1">
            <a:lumMod val="50000"/>
          </a:schemeClr>
        </a:solidFill>
        <a:ln>
          <a:noFill/>
        </a:ln>
        <a:effectLst/>
      </dgm:spPr>
      <dgm:t>
        <a:bodyPr rtlCol="0"/>
        <a:lstStyle/>
        <a:p>
          <a:pPr rtl="0"/>
          <a:r>
            <a:rPr lang="en-US" dirty="0" err="1" smtClean="0"/>
            <a:t>sqlite</a:t>
          </a:r>
          <a:endParaRPr lang="ru-RU" dirty="0"/>
        </a:p>
      </dgm:t>
    </dgm:pt>
    <dgm:pt modelId="{BE57F84A-B207-4C0D-8E09-A4D38A4F8E76}" type="parTrans" cxnId="{BCE39BB1-C22E-497B-987C-BCBDA5A4375D}">
      <dgm:prSet/>
      <dgm:spPr/>
      <dgm:t>
        <a:bodyPr rtlCol="0"/>
        <a:lstStyle/>
        <a:p>
          <a:pPr rtl="0"/>
          <a:endParaRPr lang="ru-RU" dirty="0"/>
        </a:p>
      </dgm:t>
    </dgm:pt>
    <dgm:pt modelId="{5D7642E4-C295-4232-A0B9-FFB60ECA314A}" type="sibTrans" cxnId="{BCE39BB1-C22E-497B-987C-BCBDA5A4375D}">
      <dgm:prSet/>
      <dgm:spPr/>
      <dgm:t>
        <a:bodyPr rtlCol="0"/>
        <a:lstStyle/>
        <a:p>
          <a:pPr rtl="0"/>
          <a:endParaRPr lang="ru-RU" dirty="0"/>
        </a:p>
      </dgm:t>
    </dgm:pt>
    <dgm:pt modelId="{3E75349A-CDC7-4946-94A4-E34887B449BA}">
      <dgm:prSet/>
      <dgm:spPr/>
      <dgm:t>
        <a:bodyPr rtlCol="0"/>
        <a:lstStyle/>
        <a:p>
          <a:pPr rtl="0"/>
          <a:r>
            <a:rPr lang="ru-RU" dirty="0" smtClean="0"/>
            <a:t>Для хранения улик</a:t>
          </a:r>
          <a:endParaRPr lang="ru-RU" dirty="0"/>
        </a:p>
      </dgm:t>
    </dgm:pt>
    <dgm:pt modelId="{6A082C22-5B54-4131-AEF5-F8B4CD621D35}" type="parTrans" cxnId="{87C2CCCD-2503-438C-8922-672436A9A51E}">
      <dgm:prSet/>
      <dgm:spPr/>
      <dgm:t>
        <a:bodyPr rtlCol="0"/>
        <a:lstStyle/>
        <a:p>
          <a:pPr rtl="0"/>
          <a:endParaRPr lang="ru-RU" dirty="0"/>
        </a:p>
      </dgm:t>
    </dgm:pt>
    <dgm:pt modelId="{18BA5848-4D28-4878-98D0-6627678AB161}" type="sibTrans" cxnId="{87C2CCCD-2503-438C-8922-672436A9A51E}">
      <dgm:prSet/>
      <dgm:spPr/>
      <dgm:t>
        <a:bodyPr rtlCol="0"/>
        <a:lstStyle/>
        <a:p>
          <a:pPr rtl="0"/>
          <a:endParaRPr lang="ru-RU" dirty="0"/>
        </a:p>
      </dgm:t>
    </dgm:pt>
    <dgm:pt modelId="{5A7CD7F9-CA4B-4E8F-A1BF-F25860D96E9D}">
      <dgm:prSet/>
      <dgm:spPr>
        <a:solidFill>
          <a:schemeClr val="tx1">
            <a:lumMod val="85000"/>
            <a:lumOff val="15000"/>
          </a:schemeClr>
        </a:solidFill>
        <a:ln>
          <a:noFill/>
        </a:ln>
        <a:effectLst/>
      </dgm:spPr>
      <dgm:t>
        <a:bodyPr rtlCol="0"/>
        <a:lstStyle/>
        <a:p>
          <a:pPr rtl="0"/>
          <a:r>
            <a:rPr lang="en-US" dirty="0" err="1" smtClean="0"/>
            <a:t>PyGame</a:t>
          </a:r>
          <a:endParaRPr lang="ru-RU" dirty="0"/>
        </a:p>
      </dgm:t>
    </dgm:pt>
    <dgm:pt modelId="{D4EECE8E-3013-448B-9DF7-8C096854C02A}" type="parTrans" cxnId="{8668B309-818E-4D64-A43A-A3D51BDFF9E4}">
      <dgm:prSet/>
      <dgm:spPr/>
      <dgm:t>
        <a:bodyPr rtlCol="0"/>
        <a:lstStyle/>
        <a:p>
          <a:pPr rtl="0"/>
          <a:endParaRPr lang="ru-RU" dirty="0"/>
        </a:p>
      </dgm:t>
    </dgm:pt>
    <dgm:pt modelId="{22778933-56E6-4E89-B68E-F8578CFE0734}" type="sibTrans" cxnId="{8668B309-818E-4D64-A43A-A3D51BDFF9E4}">
      <dgm:prSet/>
      <dgm:spPr/>
      <dgm:t>
        <a:bodyPr rtlCol="0"/>
        <a:lstStyle/>
        <a:p>
          <a:pPr rtl="0"/>
          <a:endParaRPr lang="ru-RU" dirty="0"/>
        </a:p>
      </dgm:t>
    </dgm:pt>
    <dgm:pt modelId="{721865A7-48DF-48AF-B013-2706AB04AECB}">
      <dgm:prSet/>
      <dgm:spPr/>
      <dgm:t>
        <a:bodyPr rtlCol="0"/>
        <a:lstStyle/>
        <a:p>
          <a:pPr rtl="0"/>
          <a:r>
            <a:rPr lang="ru-RU" noProof="0" dirty="0" smtClean="0"/>
            <a:t>Для создания всего игрового интерфейса и способов управления</a:t>
          </a:r>
          <a:endParaRPr lang="ru-RU" noProof="0" dirty="0"/>
        </a:p>
      </dgm:t>
    </dgm:pt>
    <dgm:pt modelId="{9867F13E-F6DE-45B4-9F66-F9748662E707}" type="parTrans" cxnId="{CD5F7384-F42E-47EB-A5DD-AC4847277DA6}">
      <dgm:prSet/>
      <dgm:spPr/>
      <dgm:t>
        <a:bodyPr rtlCol="0"/>
        <a:lstStyle/>
        <a:p>
          <a:pPr rtl="0"/>
          <a:endParaRPr lang="ru-RU" dirty="0"/>
        </a:p>
      </dgm:t>
    </dgm:pt>
    <dgm:pt modelId="{C10D6369-C1DA-4ABD-A9C2-1793F41241FC}" type="sibTrans" cxnId="{CD5F7384-F42E-47EB-A5DD-AC4847277DA6}">
      <dgm:prSet/>
      <dgm:spPr/>
      <dgm:t>
        <a:bodyPr rtlCol="0"/>
        <a:lstStyle/>
        <a:p>
          <a:pPr rtl="0"/>
          <a:endParaRPr lang="ru-RU" dirty="0"/>
        </a:p>
      </dgm:t>
    </dgm:pt>
    <dgm:pt modelId="{6EC236B8-3DCD-4D3B-BA1A-4DDB2D1D0501}">
      <dgm:prSet/>
      <dgm:spPr>
        <a:solidFill>
          <a:schemeClr val="bg1">
            <a:lumMod val="85000"/>
          </a:schemeClr>
        </a:solidFill>
        <a:ln>
          <a:noFill/>
        </a:ln>
        <a:effectLst/>
      </dgm:spPr>
      <dgm:t>
        <a:bodyPr rtlCol="0"/>
        <a:lstStyle/>
        <a:p>
          <a:pPr rtl="0"/>
          <a:r>
            <a:rPr lang="en-US" dirty="0" smtClean="0">
              <a:solidFill>
                <a:schemeClr val="tx1"/>
              </a:solidFill>
            </a:rPr>
            <a:t>time</a:t>
          </a:r>
          <a:endParaRPr lang="ru-RU" dirty="0">
            <a:solidFill>
              <a:schemeClr val="tx1"/>
            </a:solidFill>
          </a:endParaRPr>
        </a:p>
      </dgm:t>
    </dgm:pt>
    <dgm:pt modelId="{A089C88B-5621-431F-9218-EEAA3DB4532B}" type="parTrans" cxnId="{DEBF011F-DBF0-41C7-AD96-98CB1261F1E6}">
      <dgm:prSet/>
      <dgm:spPr/>
      <dgm:t>
        <a:bodyPr rtlCol="0"/>
        <a:lstStyle/>
        <a:p>
          <a:pPr rtl="0"/>
          <a:endParaRPr lang="ru-RU" dirty="0"/>
        </a:p>
      </dgm:t>
    </dgm:pt>
    <dgm:pt modelId="{0392B523-7A12-4227-AFCC-1ECAFEDF80F5}" type="sibTrans" cxnId="{DEBF011F-DBF0-41C7-AD96-98CB1261F1E6}">
      <dgm:prSet/>
      <dgm:spPr/>
      <dgm:t>
        <a:bodyPr rtlCol="0"/>
        <a:lstStyle/>
        <a:p>
          <a:pPr rtl="0"/>
          <a:endParaRPr lang="ru-RU" dirty="0"/>
        </a:p>
      </dgm:t>
    </dgm:pt>
    <dgm:pt modelId="{77CFE12A-47BC-4C5B-8B19-9A3624B335DE}">
      <dgm:prSet/>
      <dgm:spPr/>
      <dgm:t>
        <a:bodyPr rtlCol="0"/>
        <a:lstStyle/>
        <a:p>
          <a:pPr rtl="0"/>
          <a:r>
            <a:rPr lang="ru-RU" dirty="0" smtClean="0"/>
            <a:t>Для временного отображения текста </a:t>
          </a:r>
          <a:endParaRPr lang="ru-RU" dirty="0"/>
        </a:p>
      </dgm:t>
    </dgm:pt>
    <dgm:pt modelId="{EA77DA41-DCDA-4F52-8093-032D4584C46B}" type="parTrans" cxnId="{E619F6D2-AB4E-4568-AA0D-DD5B723984E4}">
      <dgm:prSet/>
      <dgm:spPr/>
      <dgm:t>
        <a:bodyPr rtlCol="0"/>
        <a:lstStyle/>
        <a:p>
          <a:pPr rtl="0"/>
          <a:endParaRPr lang="ru-RU" dirty="0"/>
        </a:p>
      </dgm:t>
    </dgm:pt>
    <dgm:pt modelId="{2063576C-C2E8-4611-9778-BA81802BB256}" type="sibTrans" cxnId="{E619F6D2-AB4E-4568-AA0D-DD5B723984E4}">
      <dgm:prSet/>
      <dgm:spPr/>
      <dgm:t>
        <a:bodyPr rtlCol="0"/>
        <a:lstStyle/>
        <a:p>
          <a:pPr rtl="0"/>
          <a:endParaRPr lang="ru-RU" dirty="0"/>
        </a:p>
      </dgm:t>
    </dgm:pt>
    <dgm:pt modelId="{BA270F43-0C36-4246-8BB8-6065D927DFD3}" type="pres">
      <dgm:prSet presAssocID="{AB08BA36-A16A-4C16-8F63-9AEE3FB76278}" presName="Name0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B77968F-28AC-402A-ADE0-64611B01B33F}" type="pres">
      <dgm:prSet presAssocID="{79D5E37C-6EE5-46B4-B136-E5E388C14C15}" presName="composite" presStyleCnt="0"/>
      <dgm:spPr/>
    </dgm:pt>
    <dgm:pt modelId="{87197975-52CC-4703-B090-3C0D7101D171}" type="pres">
      <dgm:prSet presAssocID="{79D5E37C-6EE5-46B4-B136-E5E388C14C15}" presName="Parent1" presStyleLbl="align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FCF055-303A-4445-9813-7E8E825042F7}" type="pres">
      <dgm:prSet presAssocID="{79D5E37C-6EE5-46B4-B136-E5E388C14C15}" presName="Childtext1" presStyleLbl="revTx" presStyleIdx="0" presStyleCnt="3">
        <dgm:presLayoutVars>
          <dgm:chMax val="0"/>
          <dgm:chPref val="0"/>
          <dgm:bulletEnabled/>
        </dgm:presLayoutVars>
      </dgm:prSet>
      <dgm:spPr/>
      <dgm:t>
        <a:bodyPr/>
        <a:lstStyle/>
        <a:p>
          <a:endParaRPr lang="ru-RU"/>
        </a:p>
      </dgm:t>
    </dgm:pt>
    <dgm:pt modelId="{D01E2BCD-A874-4A1C-89AC-5538E4157620}" type="pres">
      <dgm:prSet presAssocID="{79D5E37C-6EE5-46B4-B136-E5E388C14C15}" presName="ConnectLine" presStyleLbl="sibTrans1D1" presStyleIdx="0" presStyleCnt="3"/>
      <dgm:spPr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2FDB9A9-E4A8-41C4-8D31-90A173B96E5C}" type="pres">
      <dgm:prSet presAssocID="{79D5E37C-6EE5-46B4-B136-E5E388C14C15}" presName="ConnectLineEnd" presStyleLbl="node1" presStyleIdx="0" presStyleCnt="3"/>
      <dgm:spPr>
        <a:solidFill>
          <a:schemeClr val="accent1">
            <a:lumMod val="50000"/>
          </a:schemeClr>
        </a:solidFill>
        <a:effectLst/>
      </dgm:spPr>
    </dgm:pt>
    <dgm:pt modelId="{3D54F6D0-2057-4B25-8365-ED10A3FE5FAC}" type="pres">
      <dgm:prSet presAssocID="{79D5E37C-6EE5-46B4-B136-E5E388C14C15}" presName="EmptyPane" presStyleCnt="0"/>
      <dgm:spPr/>
    </dgm:pt>
    <dgm:pt modelId="{9B8552CD-49EF-4C0D-A1E0-14E2B93937C6}" type="pres">
      <dgm:prSet presAssocID="{5D7642E4-C295-4232-A0B9-FFB60ECA314A}" presName="spaceBetweenRectangles" presStyleLbl="fgAcc1" presStyleIdx="0" presStyleCnt="2"/>
      <dgm:spPr/>
    </dgm:pt>
    <dgm:pt modelId="{B9613699-D389-47DE-94A2-9874595052A1}" type="pres">
      <dgm:prSet presAssocID="{5A7CD7F9-CA4B-4E8F-A1BF-F25860D96E9D}" presName="composite" presStyleCnt="0"/>
      <dgm:spPr/>
    </dgm:pt>
    <dgm:pt modelId="{26B4BD2F-FDF2-43F2-B16B-BEB2D2725732}" type="pres">
      <dgm:prSet presAssocID="{5A7CD7F9-CA4B-4E8F-A1BF-F25860D96E9D}" presName="Parent1" presStyleLbl="align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70F55F-492B-43E5-837C-20655AECEE3D}" type="pres">
      <dgm:prSet presAssocID="{5A7CD7F9-CA4B-4E8F-A1BF-F25860D96E9D}" presName="Childtext1" presStyleLbl="revTx" presStyleIdx="1" presStyleCnt="3">
        <dgm:presLayoutVars>
          <dgm:chMax val="0"/>
          <dgm:chPref val="0"/>
          <dgm:bulletEnabled/>
        </dgm:presLayoutVars>
      </dgm:prSet>
      <dgm:spPr/>
      <dgm:t>
        <a:bodyPr/>
        <a:lstStyle/>
        <a:p>
          <a:endParaRPr lang="ru-RU"/>
        </a:p>
      </dgm:t>
    </dgm:pt>
    <dgm:pt modelId="{EFE2D3E2-1871-4306-945A-082E4C6DFF62}" type="pres">
      <dgm:prSet presAssocID="{5A7CD7F9-CA4B-4E8F-A1BF-F25860D96E9D}" presName="ConnectLine" presStyleLbl="sibTrans1D1" presStyleIdx="1" presStyleCnt="3"/>
      <dgm:spPr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FA22CC1-F421-42D7-B327-A0748A5CA8CA}" type="pres">
      <dgm:prSet presAssocID="{5A7CD7F9-CA4B-4E8F-A1BF-F25860D96E9D}" presName="ConnectLineEnd" presStyleLbl="node1" presStyleIdx="1" presStyleCnt="3"/>
      <dgm:spPr>
        <a:solidFill>
          <a:schemeClr val="tx1">
            <a:lumMod val="85000"/>
            <a:lumOff val="15000"/>
          </a:schemeClr>
        </a:solidFill>
        <a:effectLst/>
      </dgm:spPr>
    </dgm:pt>
    <dgm:pt modelId="{B9AAF34C-316B-4600-BE86-CE8E2DB2A167}" type="pres">
      <dgm:prSet presAssocID="{5A7CD7F9-CA4B-4E8F-A1BF-F25860D96E9D}" presName="EmptyPane" presStyleCnt="0"/>
      <dgm:spPr/>
    </dgm:pt>
    <dgm:pt modelId="{237EB574-03EA-4B5E-A071-20BFF7A94025}" type="pres">
      <dgm:prSet presAssocID="{22778933-56E6-4E89-B68E-F8578CFE0734}" presName="spaceBetweenRectangles" presStyleLbl="fgAcc1" presStyleIdx="1" presStyleCnt="2"/>
      <dgm:spPr/>
    </dgm:pt>
    <dgm:pt modelId="{8713FAAE-A94E-4C45-80CC-D0CADC2C45F5}" type="pres">
      <dgm:prSet presAssocID="{6EC236B8-3DCD-4D3B-BA1A-4DDB2D1D0501}" presName="composite" presStyleCnt="0"/>
      <dgm:spPr/>
    </dgm:pt>
    <dgm:pt modelId="{42647E7A-7F8D-43C5-B7AA-DB1A84D62562}" type="pres">
      <dgm:prSet presAssocID="{6EC236B8-3DCD-4D3B-BA1A-4DDB2D1D0501}" presName="Parent1" presStyleLbl="align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59495F-68A2-4439-A9B3-5DDACF24ECD9}" type="pres">
      <dgm:prSet presAssocID="{6EC236B8-3DCD-4D3B-BA1A-4DDB2D1D0501}" presName="Childtext1" presStyleLbl="revTx" presStyleIdx="2" presStyleCnt="3">
        <dgm:presLayoutVars>
          <dgm:chMax val="0"/>
          <dgm:chPref val="0"/>
          <dgm:bulletEnabled/>
        </dgm:presLayoutVars>
      </dgm:prSet>
      <dgm:spPr/>
      <dgm:t>
        <a:bodyPr/>
        <a:lstStyle/>
        <a:p>
          <a:endParaRPr lang="ru-RU"/>
        </a:p>
      </dgm:t>
    </dgm:pt>
    <dgm:pt modelId="{DA9415BC-5F5D-427A-8E4A-15DE1DCD00EC}" type="pres">
      <dgm:prSet presAssocID="{6EC236B8-3DCD-4D3B-BA1A-4DDB2D1D0501}" presName="ConnectLine" presStyleLbl="sibTrans1D1" presStyleIdx="2" presStyleCnt="3"/>
      <dgm:spPr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6283014-8366-4F80-A66F-FA0C7794F36F}" type="pres">
      <dgm:prSet presAssocID="{6EC236B8-3DCD-4D3B-BA1A-4DDB2D1D0501}" presName="ConnectLineEnd" presStyleLbl="node1" presStyleIdx="2" presStyleCnt="3"/>
      <dgm:spPr>
        <a:solidFill>
          <a:schemeClr val="bg1">
            <a:lumMod val="75000"/>
          </a:schemeClr>
        </a:solidFill>
        <a:effectLst/>
      </dgm:spPr>
    </dgm:pt>
    <dgm:pt modelId="{AF0F2ED6-BC80-4E40-B2CD-6C12B31151D5}" type="pres">
      <dgm:prSet presAssocID="{6EC236B8-3DCD-4D3B-BA1A-4DDB2D1D0501}" presName="EmptyPane" presStyleCnt="0"/>
      <dgm:spPr/>
    </dgm:pt>
  </dgm:ptLst>
  <dgm:cxnLst>
    <dgm:cxn modelId="{BCE39BB1-C22E-497B-987C-BCBDA5A4375D}" srcId="{AB08BA36-A16A-4C16-8F63-9AEE3FB76278}" destId="{79D5E37C-6EE5-46B4-B136-E5E388C14C15}" srcOrd="0" destOrd="0" parTransId="{BE57F84A-B207-4C0D-8E09-A4D38A4F8E76}" sibTransId="{5D7642E4-C295-4232-A0B9-FFB60ECA314A}"/>
    <dgm:cxn modelId="{DEBF011F-DBF0-41C7-AD96-98CB1261F1E6}" srcId="{AB08BA36-A16A-4C16-8F63-9AEE3FB76278}" destId="{6EC236B8-3DCD-4D3B-BA1A-4DDB2D1D0501}" srcOrd="2" destOrd="0" parTransId="{A089C88B-5621-431F-9218-EEAA3DB4532B}" sibTransId="{0392B523-7A12-4227-AFCC-1ECAFEDF80F5}"/>
    <dgm:cxn modelId="{87C2CCCD-2503-438C-8922-672436A9A51E}" srcId="{79D5E37C-6EE5-46B4-B136-E5E388C14C15}" destId="{3E75349A-CDC7-4946-94A4-E34887B449BA}" srcOrd="0" destOrd="0" parTransId="{6A082C22-5B54-4131-AEF5-F8B4CD621D35}" sibTransId="{18BA5848-4D28-4878-98D0-6627678AB161}"/>
    <dgm:cxn modelId="{BBC024AB-6643-4926-91A5-93900D44CDD9}" type="presOf" srcId="{721865A7-48DF-48AF-B013-2706AB04AECB}" destId="{6C70F55F-492B-43E5-837C-20655AECEE3D}" srcOrd="0" destOrd="0" presId="urn:microsoft.com/office/officeart/2016/7/layout/HexagonTimeline"/>
    <dgm:cxn modelId="{CD5F7384-F42E-47EB-A5DD-AC4847277DA6}" srcId="{5A7CD7F9-CA4B-4E8F-A1BF-F25860D96E9D}" destId="{721865A7-48DF-48AF-B013-2706AB04AECB}" srcOrd="0" destOrd="0" parTransId="{9867F13E-F6DE-45B4-9F66-F9748662E707}" sibTransId="{C10D6369-C1DA-4ABD-A9C2-1793F41241FC}"/>
    <dgm:cxn modelId="{56BFC82A-B3C7-4D8B-B364-019866A43DF2}" type="presOf" srcId="{79D5E37C-6EE5-46B4-B136-E5E388C14C15}" destId="{87197975-52CC-4703-B090-3C0D7101D171}" srcOrd="0" destOrd="0" presId="urn:microsoft.com/office/officeart/2016/7/layout/HexagonTimeline"/>
    <dgm:cxn modelId="{F8DCE64F-0CDA-4F47-A51D-A37BFD6B9D59}" type="presOf" srcId="{AB08BA36-A16A-4C16-8F63-9AEE3FB76278}" destId="{BA270F43-0C36-4246-8BB8-6065D927DFD3}" srcOrd="0" destOrd="0" presId="urn:microsoft.com/office/officeart/2016/7/layout/HexagonTimeline"/>
    <dgm:cxn modelId="{37D9742D-B407-42C5-B0AF-29F531C5FE4B}" type="presOf" srcId="{77CFE12A-47BC-4C5B-8B19-9A3624B335DE}" destId="{6459495F-68A2-4439-A9B3-5DDACF24ECD9}" srcOrd="0" destOrd="0" presId="urn:microsoft.com/office/officeart/2016/7/layout/HexagonTimeline"/>
    <dgm:cxn modelId="{5F68CEE0-D8AC-420D-A3D8-E0DBA8791EB8}" type="presOf" srcId="{5A7CD7F9-CA4B-4E8F-A1BF-F25860D96E9D}" destId="{26B4BD2F-FDF2-43F2-B16B-BEB2D2725732}" srcOrd="0" destOrd="0" presId="urn:microsoft.com/office/officeart/2016/7/layout/HexagonTimeline"/>
    <dgm:cxn modelId="{8668B309-818E-4D64-A43A-A3D51BDFF9E4}" srcId="{AB08BA36-A16A-4C16-8F63-9AEE3FB76278}" destId="{5A7CD7F9-CA4B-4E8F-A1BF-F25860D96E9D}" srcOrd="1" destOrd="0" parTransId="{D4EECE8E-3013-448B-9DF7-8C096854C02A}" sibTransId="{22778933-56E6-4E89-B68E-F8578CFE0734}"/>
    <dgm:cxn modelId="{AD80E6F2-38FF-45B8-94E2-E6E589FE6739}" type="presOf" srcId="{6EC236B8-3DCD-4D3B-BA1A-4DDB2D1D0501}" destId="{42647E7A-7F8D-43C5-B7AA-DB1A84D62562}" srcOrd="0" destOrd="0" presId="urn:microsoft.com/office/officeart/2016/7/layout/HexagonTimeline"/>
    <dgm:cxn modelId="{EBDB614A-5533-4D48-BD82-CD12634648C8}" type="presOf" srcId="{3E75349A-CDC7-4946-94A4-E34887B449BA}" destId="{95FCF055-303A-4445-9813-7E8E825042F7}" srcOrd="0" destOrd="0" presId="urn:microsoft.com/office/officeart/2016/7/layout/HexagonTimeline"/>
    <dgm:cxn modelId="{E619F6D2-AB4E-4568-AA0D-DD5B723984E4}" srcId="{6EC236B8-3DCD-4D3B-BA1A-4DDB2D1D0501}" destId="{77CFE12A-47BC-4C5B-8B19-9A3624B335DE}" srcOrd="0" destOrd="0" parTransId="{EA77DA41-DCDA-4F52-8093-032D4584C46B}" sibTransId="{2063576C-C2E8-4611-9778-BA81802BB256}"/>
    <dgm:cxn modelId="{B88E1EBD-801F-4C31-BE75-DBBD8A06DC99}" type="presParOf" srcId="{BA270F43-0C36-4246-8BB8-6065D927DFD3}" destId="{DB77968F-28AC-402A-ADE0-64611B01B33F}" srcOrd="0" destOrd="0" presId="urn:microsoft.com/office/officeart/2016/7/layout/HexagonTimeline"/>
    <dgm:cxn modelId="{D2B6F50D-D050-47D7-87AB-B741677EF213}" type="presParOf" srcId="{DB77968F-28AC-402A-ADE0-64611B01B33F}" destId="{87197975-52CC-4703-B090-3C0D7101D171}" srcOrd="0" destOrd="0" presId="urn:microsoft.com/office/officeart/2016/7/layout/HexagonTimeline"/>
    <dgm:cxn modelId="{E7B89C9F-BC39-4F7E-B9F4-FCD18352F6D1}" type="presParOf" srcId="{DB77968F-28AC-402A-ADE0-64611B01B33F}" destId="{95FCF055-303A-4445-9813-7E8E825042F7}" srcOrd="1" destOrd="0" presId="urn:microsoft.com/office/officeart/2016/7/layout/HexagonTimeline"/>
    <dgm:cxn modelId="{B66F869E-BCF8-434A-977B-F92DEBD2D74E}" type="presParOf" srcId="{DB77968F-28AC-402A-ADE0-64611B01B33F}" destId="{D01E2BCD-A874-4A1C-89AC-5538E4157620}" srcOrd="2" destOrd="0" presId="urn:microsoft.com/office/officeart/2016/7/layout/HexagonTimeline"/>
    <dgm:cxn modelId="{DEA4149D-1D31-4367-AAA4-C3A793C12B52}" type="presParOf" srcId="{DB77968F-28AC-402A-ADE0-64611B01B33F}" destId="{42FDB9A9-E4A8-41C4-8D31-90A173B96E5C}" srcOrd="3" destOrd="0" presId="urn:microsoft.com/office/officeart/2016/7/layout/HexagonTimeline"/>
    <dgm:cxn modelId="{02E1726A-92D2-42E5-B2C8-D25A44469517}" type="presParOf" srcId="{DB77968F-28AC-402A-ADE0-64611B01B33F}" destId="{3D54F6D0-2057-4B25-8365-ED10A3FE5FAC}" srcOrd="4" destOrd="0" presId="urn:microsoft.com/office/officeart/2016/7/layout/HexagonTimeline"/>
    <dgm:cxn modelId="{49F734AF-39AD-4CCA-B2FA-9633454D1D8D}" type="presParOf" srcId="{BA270F43-0C36-4246-8BB8-6065D927DFD3}" destId="{9B8552CD-49EF-4C0D-A1E0-14E2B93937C6}" srcOrd="1" destOrd="0" presId="urn:microsoft.com/office/officeart/2016/7/layout/HexagonTimeline"/>
    <dgm:cxn modelId="{E0AE7E7D-B690-4553-A347-052F2D67E1C7}" type="presParOf" srcId="{BA270F43-0C36-4246-8BB8-6065D927DFD3}" destId="{B9613699-D389-47DE-94A2-9874595052A1}" srcOrd="2" destOrd="0" presId="urn:microsoft.com/office/officeart/2016/7/layout/HexagonTimeline"/>
    <dgm:cxn modelId="{549A0D3D-F32A-4EB0-B8A9-B6A9E9177C3A}" type="presParOf" srcId="{B9613699-D389-47DE-94A2-9874595052A1}" destId="{26B4BD2F-FDF2-43F2-B16B-BEB2D2725732}" srcOrd="0" destOrd="0" presId="urn:microsoft.com/office/officeart/2016/7/layout/HexagonTimeline"/>
    <dgm:cxn modelId="{2BF5E4F5-C1B7-457A-AAE7-8385CAD99FC1}" type="presParOf" srcId="{B9613699-D389-47DE-94A2-9874595052A1}" destId="{6C70F55F-492B-43E5-837C-20655AECEE3D}" srcOrd="1" destOrd="0" presId="urn:microsoft.com/office/officeart/2016/7/layout/HexagonTimeline"/>
    <dgm:cxn modelId="{63C06404-3690-4964-B886-10BBA95BCCEC}" type="presParOf" srcId="{B9613699-D389-47DE-94A2-9874595052A1}" destId="{EFE2D3E2-1871-4306-945A-082E4C6DFF62}" srcOrd="2" destOrd="0" presId="urn:microsoft.com/office/officeart/2016/7/layout/HexagonTimeline"/>
    <dgm:cxn modelId="{2F2DDBDE-F1FC-41A5-905E-531E19AA631B}" type="presParOf" srcId="{B9613699-D389-47DE-94A2-9874595052A1}" destId="{1FA22CC1-F421-42D7-B327-A0748A5CA8CA}" srcOrd="3" destOrd="0" presId="urn:microsoft.com/office/officeart/2016/7/layout/HexagonTimeline"/>
    <dgm:cxn modelId="{D20EFF5F-B5DA-452C-A36F-6CA0A783032E}" type="presParOf" srcId="{B9613699-D389-47DE-94A2-9874595052A1}" destId="{B9AAF34C-316B-4600-BE86-CE8E2DB2A167}" srcOrd="4" destOrd="0" presId="urn:microsoft.com/office/officeart/2016/7/layout/HexagonTimeline"/>
    <dgm:cxn modelId="{58A13DBD-6EE7-46A3-93A2-57A7073EC670}" type="presParOf" srcId="{BA270F43-0C36-4246-8BB8-6065D927DFD3}" destId="{237EB574-03EA-4B5E-A071-20BFF7A94025}" srcOrd="3" destOrd="0" presId="urn:microsoft.com/office/officeart/2016/7/layout/HexagonTimeline"/>
    <dgm:cxn modelId="{5CFE21CE-9216-4262-88DE-8E74347B84A1}" type="presParOf" srcId="{BA270F43-0C36-4246-8BB8-6065D927DFD3}" destId="{8713FAAE-A94E-4C45-80CC-D0CADC2C45F5}" srcOrd="4" destOrd="0" presId="urn:microsoft.com/office/officeart/2016/7/layout/HexagonTimeline"/>
    <dgm:cxn modelId="{9767D93C-1927-4E18-9B06-9C9922515002}" type="presParOf" srcId="{8713FAAE-A94E-4C45-80CC-D0CADC2C45F5}" destId="{42647E7A-7F8D-43C5-B7AA-DB1A84D62562}" srcOrd="0" destOrd="0" presId="urn:microsoft.com/office/officeart/2016/7/layout/HexagonTimeline"/>
    <dgm:cxn modelId="{A0BC8C4E-9631-4C4D-B1B5-67F3D8039D9D}" type="presParOf" srcId="{8713FAAE-A94E-4C45-80CC-D0CADC2C45F5}" destId="{6459495F-68A2-4439-A9B3-5DDACF24ECD9}" srcOrd="1" destOrd="0" presId="urn:microsoft.com/office/officeart/2016/7/layout/HexagonTimeline"/>
    <dgm:cxn modelId="{2AC3F135-61F4-4121-93E8-68BCF3AE7F1F}" type="presParOf" srcId="{8713FAAE-A94E-4C45-80CC-D0CADC2C45F5}" destId="{DA9415BC-5F5D-427A-8E4A-15DE1DCD00EC}" srcOrd="2" destOrd="0" presId="urn:microsoft.com/office/officeart/2016/7/layout/HexagonTimeline"/>
    <dgm:cxn modelId="{2B07FAA7-1259-4427-830E-DC787E62C767}" type="presParOf" srcId="{8713FAAE-A94E-4C45-80CC-D0CADC2C45F5}" destId="{66283014-8366-4F80-A66F-FA0C7794F36F}" srcOrd="3" destOrd="0" presId="urn:microsoft.com/office/officeart/2016/7/layout/HexagonTimeline"/>
    <dgm:cxn modelId="{3CACEA81-F876-4956-86AA-EB1B446D4EE8}" type="presParOf" srcId="{8713FAAE-A94E-4C45-80CC-D0CADC2C45F5}" destId="{AF0F2ED6-BC80-4E40-B2CD-6C12B31151D5}" srcOrd="4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97975-52CC-4703-B090-3C0D7101D171}">
      <dsp:nvSpPr>
        <dsp:cNvPr id="0" name=""/>
        <dsp:cNvSpPr/>
      </dsp:nvSpPr>
      <dsp:spPr>
        <a:xfrm>
          <a:off x="294358" y="2488755"/>
          <a:ext cx="1498151" cy="678751"/>
        </a:xfrm>
        <a:prstGeom prst="homePlate">
          <a:avLst>
            <a:gd name="adj" fmla="val 40000"/>
          </a:avLst>
        </a:prstGeom>
        <a:solidFill>
          <a:schemeClr val="accent1">
            <a:lumMod val="5000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sqlite</a:t>
          </a:r>
          <a:endParaRPr lang="ru-RU" sz="1600" kern="1200" dirty="0"/>
        </a:p>
      </dsp:txBody>
      <dsp:txXfrm>
        <a:off x="294358" y="2488755"/>
        <a:ext cx="1362401" cy="678751"/>
      </dsp:txXfrm>
    </dsp:sp>
    <dsp:sp modelId="{95FCF055-303A-4445-9813-7E8E825042F7}">
      <dsp:nvSpPr>
        <dsp:cNvPr id="0" name=""/>
        <dsp:cNvSpPr/>
      </dsp:nvSpPr>
      <dsp:spPr>
        <a:xfrm>
          <a:off x="3050" y="0"/>
          <a:ext cx="2080766" cy="18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rtlCol="0" anchor="b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Для хранения улик</a:t>
          </a:r>
          <a:endParaRPr lang="ru-RU" sz="1600" kern="1200" dirty="0"/>
        </a:p>
      </dsp:txBody>
      <dsp:txXfrm>
        <a:off x="3050" y="0"/>
        <a:ext cx="2080766" cy="1810004"/>
      </dsp:txXfrm>
    </dsp:sp>
    <dsp:sp modelId="{9B8552CD-49EF-4C0D-A1E0-14E2B93937C6}">
      <dsp:nvSpPr>
        <dsp:cNvPr id="0" name=""/>
        <dsp:cNvSpPr/>
      </dsp:nvSpPr>
      <dsp:spPr>
        <a:xfrm>
          <a:off x="1792509" y="2828131"/>
          <a:ext cx="5826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2614" y="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1E2BCD-A874-4A1C-89AC-5538E4157620}">
      <dsp:nvSpPr>
        <dsp:cNvPr id="0" name=""/>
        <dsp:cNvSpPr/>
      </dsp:nvSpPr>
      <dsp:spPr>
        <a:xfrm>
          <a:off x="1043433" y="1923129"/>
          <a:ext cx="0" cy="565626"/>
        </a:xfrm>
        <a:prstGeom prst="line">
          <a:avLst/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DB9A9-E4A8-41C4-8D31-90A173B96E5C}">
      <dsp:nvSpPr>
        <dsp:cNvPr id="0" name=""/>
        <dsp:cNvSpPr/>
      </dsp:nvSpPr>
      <dsp:spPr>
        <a:xfrm>
          <a:off x="986871" y="1810004"/>
          <a:ext cx="113125" cy="11312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B4BD2F-FDF2-43F2-B16B-BEB2D2725732}">
      <dsp:nvSpPr>
        <dsp:cNvPr id="0" name=""/>
        <dsp:cNvSpPr/>
      </dsp:nvSpPr>
      <dsp:spPr>
        <a:xfrm>
          <a:off x="2375124" y="2488755"/>
          <a:ext cx="1498151" cy="678751"/>
        </a:xfrm>
        <a:prstGeom prst="hexagon">
          <a:avLst>
            <a:gd name="adj" fmla="val 40000"/>
            <a:gd name="vf" fmla="val 115470"/>
          </a:avLst>
        </a:prstGeom>
        <a:solidFill>
          <a:schemeClr val="tx1">
            <a:lumMod val="85000"/>
            <a:lumOff val="1500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PyGame</a:t>
          </a:r>
          <a:endParaRPr lang="ru-RU" sz="1600" kern="1200" dirty="0"/>
        </a:p>
      </dsp:txBody>
      <dsp:txXfrm>
        <a:off x="2590470" y="2586319"/>
        <a:ext cx="1067459" cy="483623"/>
      </dsp:txXfrm>
    </dsp:sp>
    <dsp:sp modelId="{6C70F55F-492B-43E5-837C-20655AECEE3D}">
      <dsp:nvSpPr>
        <dsp:cNvPr id="0" name=""/>
        <dsp:cNvSpPr/>
      </dsp:nvSpPr>
      <dsp:spPr>
        <a:xfrm>
          <a:off x="2083816" y="3846258"/>
          <a:ext cx="2080766" cy="18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rtlCol="0" anchor="t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noProof="0" dirty="0" smtClean="0"/>
            <a:t>Для создания всего игрового интерфейса и способов управления</a:t>
          </a:r>
          <a:endParaRPr lang="ru-RU" sz="1600" kern="1200" noProof="0" dirty="0"/>
        </a:p>
      </dsp:txBody>
      <dsp:txXfrm>
        <a:off x="2083816" y="3846258"/>
        <a:ext cx="2080766" cy="1810004"/>
      </dsp:txXfrm>
    </dsp:sp>
    <dsp:sp modelId="{237EB574-03EA-4B5E-A071-20BFF7A94025}">
      <dsp:nvSpPr>
        <dsp:cNvPr id="0" name=""/>
        <dsp:cNvSpPr/>
      </dsp:nvSpPr>
      <dsp:spPr>
        <a:xfrm>
          <a:off x="3873275" y="2828131"/>
          <a:ext cx="5826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2614" y="0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E2D3E2-1871-4306-945A-082E4C6DFF62}">
      <dsp:nvSpPr>
        <dsp:cNvPr id="0" name=""/>
        <dsp:cNvSpPr/>
      </dsp:nvSpPr>
      <dsp:spPr>
        <a:xfrm>
          <a:off x="3124200" y="3167507"/>
          <a:ext cx="0" cy="565626"/>
        </a:xfrm>
        <a:prstGeom prst="line">
          <a:avLst/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2CC1-F421-42D7-B327-A0748A5CA8CA}">
      <dsp:nvSpPr>
        <dsp:cNvPr id="0" name=""/>
        <dsp:cNvSpPr/>
      </dsp:nvSpPr>
      <dsp:spPr>
        <a:xfrm>
          <a:off x="3067637" y="3733133"/>
          <a:ext cx="113125" cy="113125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647E7A-7F8D-43C5-B7AA-DB1A84D62562}">
      <dsp:nvSpPr>
        <dsp:cNvPr id="0" name=""/>
        <dsp:cNvSpPr/>
      </dsp:nvSpPr>
      <dsp:spPr>
        <a:xfrm rot="10800000">
          <a:off x="4455890" y="2488755"/>
          <a:ext cx="1498151" cy="678751"/>
        </a:xfrm>
        <a:prstGeom prst="homePlate">
          <a:avLst>
            <a:gd name="adj" fmla="val 40000"/>
          </a:avLst>
        </a:prstGeom>
        <a:solidFill>
          <a:schemeClr val="bg1">
            <a:lumMod val="85000"/>
          </a:schemeClr>
        </a:solidFill>
        <a:ln w="6350" cap="flat" cmpd="sng" algn="in">
          <a:noFill/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time</a:t>
          </a:r>
          <a:endParaRPr lang="ru-RU" sz="1600" kern="1200" dirty="0">
            <a:solidFill>
              <a:schemeClr val="tx1"/>
            </a:solidFill>
          </a:endParaRPr>
        </a:p>
      </dsp:txBody>
      <dsp:txXfrm rot="10800000">
        <a:off x="4591640" y="2488755"/>
        <a:ext cx="1362401" cy="678751"/>
      </dsp:txXfrm>
    </dsp:sp>
    <dsp:sp modelId="{6459495F-68A2-4439-A9B3-5DDACF24ECD9}">
      <dsp:nvSpPr>
        <dsp:cNvPr id="0" name=""/>
        <dsp:cNvSpPr/>
      </dsp:nvSpPr>
      <dsp:spPr>
        <a:xfrm>
          <a:off x="4164583" y="0"/>
          <a:ext cx="2080766" cy="181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rtlCol="0" anchor="b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Для временного отображения текста </a:t>
          </a:r>
          <a:endParaRPr lang="ru-RU" sz="1600" kern="1200" dirty="0"/>
        </a:p>
      </dsp:txBody>
      <dsp:txXfrm>
        <a:off x="4164583" y="0"/>
        <a:ext cx="2080766" cy="1810004"/>
      </dsp:txXfrm>
    </dsp:sp>
    <dsp:sp modelId="{DA9415BC-5F5D-427A-8E4A-15DE1DCD00EC}">
      <dsp:nvSpPr>
        <dsp:cNvPr id="0" name=""/>
        <dsp:cNvSpPr/>
      </dsp:nvSpPr>
      <dsp:spPr>
        <a:xfrm>
          <a:off x="5204966" y="1923129"/>
          <a:ext cx="0" cy="565626"/>
        </a:xfrm>
        <a:prstGeom prst="line">
          <a:avLst/>
        </a:prstGeom>
        <a:noFill/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83014-8366-4F80-A66F-FA0C7794F36F}">
      <dsp:nvSpPr>
        <dsp:cNvPr id="0" name=""/>
        <dsp:cNvSpPr/>
      </dsp:nvSpPr>
      <dsp:spPr>
        <a:xfrm>
          <a:off x="5148403" y="1810004"/>
          <a:ext cx="113125" cy="113125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Временная шкала с шестиугольниками"/>
  <dgm:desc val="Используется для отображения списка событий в хронологическом порядке. Невидимое поле содержит описание, а дата отображается в шестиугольниках, кроме первого и последнего узла, в которых дата отображается в фигуре дома. В ней может содержаться большое количество текста с форматом даты средней длины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 xmlns="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7E44B4A-21F7-4302-83E8-A40EE035E6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256238-8454-4678-A98A-30B9F7639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B982-7E3F-4992-88E1-E2541533DA2C}" type="datetime1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D86C77-1949-4637-BBEC-87D3CDFDA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C875F0-933A-4A7D-ACEC-69CB5248D8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96D3-AB75-4D8E-ADBD-CAF0AB8DC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59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B1751B-CFB2-40B8-81CF-9D81C08031DE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93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76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4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347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277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61F9F3-1F5E-4052-A09B-A9238E74827F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ru-RU" noProof="0"/>
              <a:t>Изменить 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FC58D96-05CC-43CF-AF9C-E1C505705D80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72B5AF8-A13B-4AA3-AAEF-4B4A5B96477C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A2038-B05C-4781-BA38-FE0987548CF9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059510-8A4C-4D7A-8B52-DAA53C589143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26C1A-D84E-42EE-BD73-3267BCADA3B3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AE130-7FCA-40A2-AA3A-888FCBDE09D4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Текст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CB6C5-F7E8-4101-9FAA-6FBD7111D9CA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 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cxnSp>
        <p:nvCxnSpPr>
          <p:cNvPr id="12" name="Прямая соединительная линия 11" title="Горизонтальная линейка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 пунктов с изображениями или значками (светл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AA6C0-5011-4245-A74E-BAA3BE19CFBC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яд пронумерованных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2FFDC-E850-4C83-BBCF-3A8D5897ECC9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2527CD7-EF91-473D-B332-17963C2378AA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пунктов с изображениями или значк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 title="Фигура номера страницы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2999403-2FA3-46FA-A6CD-243D00F08AF5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отографий среднего размера с описа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70DB7-3E8F-4711-BBBE-E369DB1C6C49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7" name="Рисунок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2" name="Рисунок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 title="Фигура номера страницы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D339C01-7D02-4928-894B-4986AD1CF77F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6" title="Фигура номера страницы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9E1E048C-58BA-4E52-B6F1-56D903F03075}" type="datetime1">
              <a:rPr lang="ru-RU" noProof="0" smtClean="0"/>
              <a:t>18.01.2024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dZRqB0JLiz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 smtClean="0"/>
              <a:t>Детективный </a:t>
            </a:r>
            <a:r>
              <a:rPr lang="ru-RU" sz="4400" dirty="0" err="1" smtClean="0"/>
              <a:t>квест</a:t>
            </a:r>
            <a:r>
              <a:rPr lang="ru-RU" sz="4400" dirty="0" smtClean="0"/>
              <a:t> «Многоэтажка»</a:t>
            </a:r>
            <a:endParaRPr lang="ru-RU" sz="4400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2" y="1733064"/>
            <a:ext cx="1665615" cy="16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Создать интерактивный </a:t>
            </a:r>
            <a:r>
              <a:rPr lang="ru-RU" dirty="0" err="1" smtClean="0"/>
              <a:t>квест</a:t>
            </a:r>
            <a:r>
              <a:rPr lang="ru-RU" dirty="0" smtClean="0"/>
              <a:t> для тех, кому неравнодушны детективные истории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3DB0A1-C484-4D49-BAC3-ABEE8207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79000"/>
            <a:ext cx="1944000" cy="2700000"/>
          </a:xfrm>
        </p:spPr>
        <p:txBody>
          <a:bodyPr lIns="72000" rIns="72000" rtlCol="0"/>
          <a:lstStyle/>
          <a:p>
            <a:r>
              <a:rPr lang="en-US" i="1" dirty="0"/>
              <a:t>The Adventures of Sherlock Holmes</a:t>
            </a:r>
            <a:r>
              <a:rPr lang="en-US" dirty="0"/>
              <a:t> 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8F5FE2-B28A-4CCD-9910-126A9581F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5581" y="2079000"/>
            <a:ext cx="1944000" cy="2700000"/>
          </a:xfrm>
        </p:spPr>
        <p:txBody>
          <a:bodyPr lIns="72000" rIns="72000" rtlCol="0"/>
          <a:lstStyle/>
          <a:p>
            <a:pPr rtl="0"/>
            <a:r>
              <a:rPr lang="en-US" dirty="0" smtClean="0"/>
              <a:t>Murder </a:t>
            </a:r>
            <a:r>
              <a:rPr lang="en-US" dirty="0" smtClean="0"/>
              <a:t>on the Orient Express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C4A7A4E-C192-4A89-A661-72D76FF2F2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613" y="2079000"/>
            <a:ext cx="1944000" cy="2700000"/>
          </a:xfrm>
        </p:spPr>
        <p:txBody>
          <a:bodyPr lIns="72000" rIns="72000" rtlCol="0"/>
          <a:lstStyle/>
          <a:p>
            <a:r>
              <a:rPr lang="en-US" dirty="0"/>
              <a:t>From The Darkness</a:t>
            </a:r>
          </a:p>
          <a:p>
            <a:pPr rtl="0"/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E7453D0-D40E-4463-83A5-ADE525B32ADC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44" y="2247900"/>
            <a:ext cx="951512" cy="973138"/>
          </a:xfr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B9CA223-D3A1-4970-848A-26CEBD62287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06" y="2247900"/>
            <a:ext cx="1072215" cy="973138"/>
          </a:xfr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309EE82-F242-4D96-98E6-A564E5488BC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44" y="2247900"/>
            <a:ext cx="973137" cy="973137"/>
          </a:xfr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944DD-F200-6B48-8A79-099A089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2</a:t>
            </a:fld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rgbClr val="EEEEEE"/>
                </a:solidFill>
                <a:effectLst/>
                <a:latin typeface="YouTube Noto"/>
              </a:rPr>
              <a:t/>
            </a:r>
            <a:b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rgbClr val="EEEEEE"/>
                </a:solidFill>
                <a:effectLst/>
                <a:latin typeface="YouTube Noto"/>
              </a:rPr>
            </a:b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rgbClr val="EEEEEE"/>
              </a:solidFill>
              <a:effectLst/>
              <a:latin typeface="YouTube 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hlinkClick r:id="rId6" tooltip="Следующее (SHIFT+n)"/>
          </p:cNvPr>
          <p:cNvSpPr>
            <a:spLocks noChangeArrowheads="1"/>
          </p:cNvSpPr>
          <p:nvPr/>
        </p:nvSpPr>
        <p:spPr bwMode="auto">
          <a:xfrm>
            <a:off x="152400" y="152400"/>
            <a:ext cx="29733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52400" y="152400"/>
            <a:ext cx="29733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YouTube Noto"/>
              </a:rPr>
              <a:t>0:06 / 2:08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rgbClr val="EEEEEE"/>
              </a:solidFill>
              <a:effectLst/>
              <a:latin typeface="YouTube 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Murder on the Orient Express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Сюжет</a:t>
            </a:r>
            <a:endParaRPr lang="ru-RU" dirty="0"/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</p:spPr>
        <p:txBody>
          <a:bodyPr rtlCol="0"/>
          <a:lstStyle/>
          <a:p>
            <a:pPr rtl="0"/>
            <a:r>
              <a:rPr lang="ru-RU" dirty="0" smtClean="0"/>
              <a:t>Соседка</a:t>
            </a:r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Лучший друг</a:t>
            </a:r>
            <a:endParaRPr lang="ru-RU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</p:spPr>
        <p:txBody>
          <a:bodyPr rtlCol="0"/>
          <a:lstStyle/>
          <a:p>
            <a:pPr rtl="0">
              <a:spcBef>
                <a:spcPts val="600"/>
              </a:spcBef>
            </a:pPr>
            <a:r>
              <a:rPr lang="ru-RU" dirty="0" smtClean="0"/>
              <a:t>Загадочная </a:t>
            </a:r>
          </a:p>
          <a:p>
            <a:pPr rtl="0">
              <a:spcBef>
                <a:spcPts val="600"/>
              </a:spcBef>
            </a:pPr>
            <a:r>
              <a:rPr lang="ru-RU" dirty="0" smtClean="0"/>
              <a:t>женщина</a:t>
            </a:r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1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/>
              <a:t>2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/>
              <a:t>3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Главный герой – полицейский скромной провинции расследует дело об убийстве одного из жителей многоэтажного дома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162550" y="1405235"/>
            <a:ext cx="342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+mj-lt"/>
              </a:rPr>
              <a:t>Подозреваемые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559678"/>
            <a:ext cx="3914771" cy="2221622"/>
          </a:xfrm>
        </p:spPr>
        <p:txBody>
          <a:bodyPr rtlCol="0"/>
          <a:lstStyle/>
          <a:p>
            <a:pPr rtl="0"/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graphicFrame>
        <p:nvGraphicFramePr>
          <p:cNvPr id="5" name="Объект 2" descr="Элемент SmartArt временной шкалы">
            <a:extLst>
              <a:ext uri="{FF2B5EF4-FFF2-40B4-BE49-F238E27FC236}">
                <a16:creationId xmlns:a16="http://schemas.microsoft.com/office/drawing/2014/main" id="{49A92778-1E2C-48F2-99CD-26EF59E3C6C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30660776"/>
              </p:ext>
            </p:extLst>
          </p:nvPr>
        </p:nvGraphicFramePr>
        <p:xfrm>
          <a:off x="5419725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59678"/>
            <a:ext cx="4595906" cy="4952492"/>
          </a:xfrm>
        </p:spPr>
        <p:txBody>
          <a:bodyPr rtlCol="0"/>
          <a:lstStyle/>
          <a:p>
            <a:pPr rtl="0"/>
            <a:r>
              <a:rPr lang="ru-RU" dirty="0" smtClean="0"/>
              <a:t>Спасибо за внимание!</a:t>
            </a:r>
            <a:endParaRPr lang="ru-RU" dirty="0"/>
          </a:p>
        </p:txBody>
      </p:sp>
      <p:grpSp>
        <p:nvGrpSpPr>
          <p:cNvPr id="7" name="Группа 6" descr="Значок указателя мыши">
            <a:extLst>
              <a:ext uri="{FF2B5EF4-FFF2-40B4-BE49-F238E27FC236}">
                <a16:creationId xmlns:a16="http://schemas.microsoft.com/office/drawing/2014/main" id="{643E3450-B92D-4704-A017-74EA9B0F2E75}"/>
              </a:ext>
            </a:extLst>
          </p:cNvPr>
          <p:cNvGrpSpPr/>
          <p:nvPr/>
        </p:nvGrpSpPr>
        <p:grpSpPr>
          <a:xfrm>
            <a:off x="5540966" y="4526554"/>
            <a:ext cx="209957" cy="209957"/>
            <a:chOff x="5540351" y="4504508"/>
            <a:chExt cx="254048" cy="254048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059F3F1F-6FF1-4907-A469-28B65C79B6AC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pic>
          <p:nvPicPr>
            <p:cNvPr id="5" name="Графический объект 4" descr="Значок указателя мыши">
              <a:extLst>
                <a:ext uri="{FF2B5EF4-FFF2-40B4-BE49-F238E27FC236}">
                  <a16:creationId xmlns:a16="http://schemas.microsoft.com/office/drawing/2014/main" id="{36C1DCFE-C1BD-476B-84D7-4F971B2B6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5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головки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06_TF45175639" id="{0CB3B67C-ADA0-46A3-A501-1B1292F68551}" vid="{2091BC34-9FB7-40AF-8FF7-74627929E41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биографии</Template>
  <TotalTime>0</TotalTime>
  <Words>87</Words>
  <Application>Microsoft Office PowerPoint</Application>
  <PresentationFormat>Широкоэкранный</PresentationFormat>
  <Paragraphs>37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Roboto</vt:lpstr>
      <vt:lpstr>YouTube Noto</vt:lpstr>
      <vt:lpstr>Заголовки</vt:lpstr>
      <vt:lpstr>Детективный квест «Многоэтажка»</vt:lpstr>
      <vt:lpstr>Идея</vt:lpstr>
      <vt:lpstr>Сюжет</vt:lpstr>
      <vt:lpstr>Библиотеки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2024-01-18T13:51:49Z</dcterms:created>
  <dcterms:modified xsi:type="dcterms:W3CDTF">2024-01-18T14:21:39Z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