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4FDB-A6C7-4C2D-8E29-B20698DAC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1F99B-8263-4005-B7D8-CC9E946C0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3B36-1B14-41AB-AEF0-E979C1F1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1708-EC5A-4FB3-950A-069F8ABE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BF67-CD5E-4E80-B4D2-C23184F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DAFF-6059-41BE-9B7F-2C417AB0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2409C-0C7E-4C70-8245-FFEB5730A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9722-16F3-4A1C-8F70-0853DB82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1DC9-E31E-416B-BAB2-C34C0676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337D-B4B8-42B3-B211-0E24370B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5AB0D-8606-4552-AFB7-D212999A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CCC71-2814-49E2-B556-330F7EDD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7CA6-E1A0-47EE-A507-A9C3BC23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389F-04C5-4199-A439-F2DC1C2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890A5-F86C-491F-AABE-78DCC183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0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468F-CE68-4F0F-B08E-29C22867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87A7-A628-42B9-B980-011E52A2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F448-CB67-4ECA-945F-6A770718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C23D-F162-4FF8-A6B8-85B9F35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298F-8337-45EA-B3DA-DD253AC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3AB3-8199-40E3-ACAB-223FD4BA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86DC7-16E1-410E-B1E6-765A041B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1D444-77FC-4001-818C-088E0C4D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537B-FD62-4A93-B175-DA466168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7BE5-21A1-46D9-B3C3-20FD9C26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C835-1443-48EB-A045-030FEC83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BC94-FD52-49B0-A932-9D8DAB4CA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EA29-3620-4CB7-8E70-813998AAB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5DCFA-F2DD-4994-9C56-AC85C307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AB761-BCF9-4E7B-86CE-F3CD65B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30210-3F1C-4648-BA91-EBD32426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9BD9-0507-4BB8-B839-931E2608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E10C2-3654-43C1-B0AB-DD262172B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F3B69-C08D-4E81-8CBB-ACE2EB1B0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F736B-46D5-4415-9966-3BF7BFB25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B168D-218F-4D00-BB50-F5F34C819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BE531-5724-4F84-AE45-18CA6FA2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FA138-3F7C-49D1-9978-3C105DE4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12CD2-5E2F-4CAA-AB05-1F300504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E3C1-100D-46BD-B1E9-66074D5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B653A-488C-478A-90D6-2CF01E99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243A2-36F3-4468-9FE5-78242B0E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1D735-901F-4C28-A0D6-392A6B7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7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A2884-9E0B-4017-8A68-D305A163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0DF5F-0171-400A-B675-1750598C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E573-C8B9-4B82-91EF-38DB3E1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2A1-41CD-451E-96F3-282BDCD9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B45E-FF5D-4D3B-AAA7-0F1DBAE3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BEAEC-ECE4-4BA0-8BCF-2E3F4400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9FB8-EF23-43B5-9F0B-E35ADBCA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593F-2884-4C38-9EDF-1F648CE2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E49C-6E23-4414-8F0A-65CB3B8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6477-5E46-41CC-A235-65C7715A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31A4C-F067-46DD-AC68-0069A5290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C1838-9B89-4EB8-BF0C-41ECEF29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18D40-0CD0-4E6C-8C8E-584958BF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7B17F-57FC-4469-8754-C9D1F58F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8E837-EB04-428E-A9E1-52CCDA66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8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8A58C-399E-41A2-BEED-3B4A770B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4849E-E683-4CA3-97AB-F1B2A0B5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3986-D94B-427D-80EB-0FC15496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8345-5B45-4711-B917-E5DA28197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D8CD-F697-4FE7-9CBF-9876E812A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C201BF-00FD-475E-8448-B2508A9BF47C}"/>
              </a:ext>
            </a:extLst>
          </p:cNvPr>
          <p:cNvSpPr/>
          <p:nvPr/>
        </p:nvSpPr>
        <p:spPr>
          <a:xfrm>
            <a:off x="4821382" y="186575"/>
            <a:ext cx="28956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Genomics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9AA2A-A576-466E-AD18-7C0413C06151}"/>
              </a:ext>
            </a:extLst>
          </p:cNvPr>
          <p:cNvSpPr/>
          <p:nvPr/>
        </p:nvSpPr>
        <p:spPr>
          <a:xfrm>
            <a:off x="7518862" y="2000135"/>
            <a:ext cx="2895600" cy="8839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012946-753E-4E2A-AFA2-4AD2981AAD02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 flipH="1">
            <a:off x="3355110" y="887615"/>
            <a:ext cx="2914072" cy="114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A86277-DDA9-4E67-8CA4-2F48A39EAD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269182" y="887615"/>
            <a:ext cx="2697480" cy="11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769AF-D18D-454F-B23E-00E3F1FE129F}"/>
              </a:ext>
            </a:extLst>
          </p:cNvPr>
          <p:cNvSpPr/>
          <p:nvPr/>
        </p:nvSpPr>
        <p:spPr>
          <a:xfrm>
            <a:off x="2597960" y="1023390"/>
            <a:ext cx="2057167" cy="511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Unsupervised: PCA, t-SNE,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8A332-1695-48A5-9C0E-79505B69005B}"/>
              </a:ext>
            </a:extLst>
          </p:cNvPr>
          <p:cNvSpPr/>
          <p:nvPr/>
        </p:nvSpPr>
        <p:spPr>
          <a:xfrm>
            <a:off x="7883237" y="1028009"/>
            <a:ext cx="2497974" cy="5073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br>
              <a:rPr lang="en-US" dirty="0"/>
            </a:br>
            <a:r>
              <a:rPr lang="en-US" dirty="0"/>
              <a:t>Random Forest, etc.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20F8FB-08A0-4F22-AE88-6DC90CD8211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355110" y="2913618"/>
            <a:ext cx="0" cy="67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4A678D-EB5E-4ECA-9281-9F286F89842B}"/>
              </a:ext>
            </a:extLst>
          </p:cNvPr>
          <p:cNvSpPr txBox="1"/>
          <p:nvPr/>
        </p:nvSpPr>
        <p:spPr>
          <a:xfrm>
            <a:off x="7896022" y="2829798"/>
            <a:ext cx="122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FE2A1-9473-41CB-9C24-EC652C9AE8EC}"/>
              </a:ext>
            </a:extLst>
          </p:cNvPr>
          <p:cNvSpPr/>
          <p:nvPr/>
        </p:nvSpPr>
        <p:spPr>
          <a:xfrm>
            <a:off x="1907310" y="3587436"/>
            <a:ext cx="2895600" cy="838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Less complex dataset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6BCE7A-AE7E-4988-9E8C-B51A7AA3F077}"/>
              </a:ext>
            </a:extLst>
          </p:cNvPr>
          <p:cNvSpPr/>
          <p:nvPr/>
        </p:nvSpPr>
        <p:spPr>
          <a:xfrm>
            <a:off x="7517939" y="3429000"/>
            <a:ext cx="2895600" cy="838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Reduced Features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EC0451-3713-4D0F-BE8C-DC8867D6AB1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802910" y="1366982"/>
            <a:ext cx="2697480" cy="263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C38F53-155C-4282-BE05-F7BC6E76824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8965739" y="2884055"/>
            <a:ext cx="923" cy="54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540BC7-FAB7-4F71-846D-18DDB8BAFD81}"/>
              </a:ext>
            </a:extLst>
          </p:cNvPr>
          <p:cNvCxnSpPr>
            <a:cxnSpLocks/>
            <a:stCxn id="22" idx="2"/>
            <a:endCxn id="37" idx="0"/>
          </p:cNvCxnSpPr>
          <p:nvPr/>
        </p:nvCxnSpPr>
        <p:spPr>
          <a:xfrm>
            <a:off x="8965739" y="4267200"/>
            <a:ext cx="0" cy="92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448722F-15E9-4A2E-9F8C-0E0EB7CC366C}"/>
              </a:ext>
            </a:extLst>
          </p:cNvPr>
          <p:cNvSpPr/>
          <p:nvPr/>
        </p:nvSpPr>
        <p:spPr>
          <a:xfrm>
            <a:off x="8199353" y="5194671"/>
            <a:ext cx="1532771" cy="5073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916AC-DCD1-4D1E-8A3B-FDA5113BF6D5}"/>
              </a:ext>
            </a:extLst>
          </p:cNvPr>
          <p:cNvSpPr txBox="1"/>
          <p:nvPr/>
        </p:nvSpPr>
        <p:spPr>
          <a:xfrm>
            <a:off x="3290920" y="3089169"/>
            <a:ext cx="225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features?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5A3B80-4586-4C5C-9794-C9E18B0BC971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355110" y="4384180"/>
            <a:ext cx="9236" cy="86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8E099D6-1FE2-42FD-9B7B-E05F878FD69B}"/>
              </a:ext>
            </a:extLst>
          </p:cNvPr>
          <p:cNvSpPr/>
          <p:nvPr/>
        </p:nvSpPr>
        <p:spPr>
          <a:xfrm>
            <a:off x="2597960" y="5248335"/>
            <a:ext cx="1532771" cy="5073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Results</a:t>
            </a:r>
          </a:p>
        </p:txBody>
      </p:sp>
      <p:sp>
        <p:nvSpPr>
          <p:cNvPr id="47" name="Arrow: Left-Right-Up 46">
            <a:extLst>
              <a:ext uri="{FF2B5EF4-FFF2-40B4-BE49-F238E27FC236}">
                <a16:creationId xmlns:a16="http://schemas.microsoft.com/office/drawing/2014/main" id="{5980265E-76EB-4614-852D-B093F02104CB}"/>
              </a:ext>
            </a:extLst>
          </p:cNvPr>
          <p:cNvSpPr/>
          <p:nvPr/>
        </p:nvSpPr>
        <p:spPr>
          <a:xfrm rot="10800000">
            <a:off x="4655127" y="5179892"/>
            <a:ext cx="3240895" cy="1151498"/>
          </a:xfrm>
          <a:prstGeom prst="leftRight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BE78F3-C147-4341-88D7-4F716841FD1D}"/>
              </a:ext>
            </a:extLst>
          </p:cNvPr>
          <p:cNvSpPr/>
          <p:nvPr/>
        </p:nvSpPr>
        <p:spPr>
          <a:xfrm>
            <a:off x="1907310" y="2029698"/>
            <a:ext cx="2895600" cy="8839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DF1B52-F1F4-4055-BA05-B2C37D7AD3BD}"/>
              </a:ext>
            </a:extLst>
          </p:cNvPr>
          <p:cNvSpPr txBox="1"/>
          <p:nvPr/>
        </p:nvSpPr>
        <p:spPr>
          <a:xfrm>
            <a:off x="8956503" y="4501704"/>
            <a:ext cx="225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Pathway Analysis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DDF47D-4788-46A1-A978-09FE56C7B060}"/>
              </a:ext>
            </a:extLst>
          </p:cNvPr>
          <p:cNvSpPr txBox="1"/>
          <p:nvPr/>
        </p:nvSpPr>
        <p:spPr>
          <a:xfrm>
            <a:off x="3299695" y="4618013"/>
            <a:ext cx="225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Pathway Analysis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D0F49F-561E-4D8D-AC1D-CC05C565B951}"/>
              </a:ext>
            </a:extLst>
          </p:cNvPr>
          <p:cNvSpPr/>
          <p:nvPr/>
        </p:nvSpPr>
        <p:spPr>
          <a:xfrm>
            <a:off x="5124104" y="6368227"/>
            <a:ext cx="2592878" cy="38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2184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Ravichandran, Ravi (NIH/NCI) [C]</dc:creator>
  <cp:lastModifiedBy>Ravichandran, Ravi (NIH/NCI) [C]</cp:lastModifiedBy>
  <cp:revision>5</cp:revision>
  <dcterms:created xsi:type="dcterms:W3CDTF">2020-11-07T17:02:31Z</dcterms:created>
  <dcterms:modified xsi:type="dcterms:W3CDTF">2020-11-07T18:34:16Z</dcterms:modified>
</cp:coreProperties>
</file>