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10"/>
  </p:notesMasterIdLst>
  <p:sldIdLst>
    <p:sldId id="256" r:id="rId2"/>
    <p:sldId id="257" r:id="rId3"/>
    <p:sldId id="261" r:id="rId4"/>
    <p:sldId id="262" r:id="rId5"/>
    <p:sldId id="259" r:id="rId6"/>
    <p:sldId id="258" r:id="rId7"/>
    <p:sldId id="260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FB20C7-0115-49E7-A747-263C937434F3}" v="53" dt="2021-06-24T18:35:49.5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161" autoAdjust="0"/>
  </p:normalViewPr>
  <p:slideViewPr>
    <p:cSldViewPr snapToGrid="0">
      <p:cViewPr varScale="1">
        <p:scale>
          <a:sx n="48" d="100"/>
          <a:sy n="48" d="100"/>
        </p:scale>
        <p:origin x="67" y="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yer, Lisa (NIH/NIAID) [C]" userId="459e18be-b4f1-4f0a-800f-e6b5b4c80f5e" providerId="ADAL" clId="{BDFB20C7-0115-49E7-A747-263C937434F3}"/>
    <pc:docChg chg="undo custSel addSld delSld modSld sldOrd">
      <pc:chgData name="Mayer, Lisa (NIH/NIAID) [C]" userId="459e18be-b4f1-4f0a-800f-e6b5b4c80f5e" providerId="ADAL" clId="{BDFB20C7-0115-49E7-A747-263C937434F3}" dt="2021-06-24T20:14:12.998" v="2862" actId="20577"/>
      <pc:docMkLst>
        <pc:docMk/>
      </pc:docMkLst>
      <pc:sldChg chg="addSp modSp mod setBg">
        <pc:chgData name="Mayer, Lisa (NIH/NIAID) [C]" userId="459e18be-b4f1-4f0a-800f-e6b5b4c80f5e" providerId="ADAL" clId="{BDFB20C7-0115-49E7-A747-263C937434F3}" dt="2021-06-24T19:09:19.035" v="2505" actId="20577"/>
        <pc:sldMkLst>
          <pc:docMk/>
          <pc:sldMk cId="2026130394" sldId="256"/>
        </pc:sldMkLst>
        <pc:spChg chg="mod">
          <ac:chgData name="Mayer, Lisa (NIH/NIAID) [C]" userId="459e18be-b4f1-4f0a-800f-e6b5b4c80f5e" providerId="ADAL" clId="{BDFB20C7-0115-49E7-A747-263C937434F3}" dt="2021-06-24T17:31:04.400" v="875" actId="26606"/>
          <ac:spMkLst>
            <pc:docMk/>
            <pc:sldMk cId="2026130394" sldId="256"/>
            <ac:spMk id="2" creationId="{D38E0390-5C7D-40FA-990C-6108876AA461}"/>
          </ac:spMkLst>
        </pc:spChg>
        <pc:spChg chg="mod">
          <ac:chgData name="Mayer, Lisa (NIH/NIAID) [C]" userId="459e18be-b4f1-4f0a-800f-e6b5b4c80f5e" providerId="ADAL" clId="{BDFB20C7-0115-49E7-A747-263C937434F3}" dt="2021-06-24T19:09:19.035" v="2505" actId="20577"/>
          <ac:spMkLst>
            <pc:docMk/>
            <pc:sldMk cId="2026130394" sldId="256"/>
            <ac:spMk id="3" creationId="{D96BB232-D575-4672-B2D3-F657844CC6E1}"/>
          </ac:spMkLst>
        </pc:spChg>
        <pc:spChg chg="add">
          <ac:chgData name="Mayer, Lisa (NIH/NIAID) [C]" userId="459e18be-b4f1-4f0a-800f-e6b5b4c80f5e" providerId="ADAL" clId="{BDFB20C7-0115-49E7-A747-263C937434F3}" dt="2021-06-24T17:31:04.400" v="875" actId="26606"/>
          <ac:spMkLst>
            <pc:docMk/>
            <pc:sldMk cId="2026130394" sldId="256"/>
            <ac:spMk id="9" creationId="{E91DC736-0EF8-4F87-9146-EBF1D2EE4D3D}"/>
          </ac:spMkLst>
        </pc:spChg>
        <pc:spChg chg="add">
          <ac:chgData name="Mayer, Lisa (NIH/NIAID) [C]" userId="459e18be-b4f1-4f0a-800f-e6b5b4c80f5e" providerId="ADAL" clId="{BDFB20C7-0115-49E7-A747-263C937434F3}" dt="2021-06-24T17:31:04.400" v="875" actId="26606"/>
          <ac:spMkLst>
            <pc:docMk/>
            <pc:sldMk cId="2026130394" sldId="256"/>
            <ac:spMk id="11" creationId="{097CD68E-23E3-4007-8847-CD0944C4F7BE}"/>
          </ac:spMkLst>
        </pc:spChg>
        <pc:spChg chg="add">
          <ac:chgData name="Mayer, Lisa (NIH/NIAID) [C]" userId="459e18be-b4f1-4f0a-800f-e6b5b4c80f5e" providerId="ADAL" clId="{BDFB20C7-0115-49E7-A747-263C937434F3}" dt="2021-06-24T17:31:04.400" v="875" actId="26606"/>
          <ac:spMkLst>
            <pc:docMk/>
            <pc:sldMk cId="2026130394" sldId="256"/>
            <ac:spMk id="13" creationId="{AF2F604E-43BE-4DC3-B983-E071523364F8}"/>
          </ac:spMkLst>
        </pc:spChg>
        <pc:spChg chg="add">
          <ac:chgData name="Mayer, Lisa (NIH/NIAID) [C]" userId="459e18be-b4f1-4f0a-800f-e6b5b4c80f5e" providerId="ADAL" clId="{BDFB20C7-0115-49E7-A747-263C937434F3}" dt="2021-06-24T17:31:04.400" v="875" actId="26606"/>
          <ac:spMkLst>
            <pc:docMk/>
            <pc:sldMk cId="2026130394" sldId="256"/>
            <ac:spMk id="15" creationId="{08C9B587-E65E-4B52-B37C-ABEBB6E87928}"/>
          </ac:spMkLst>
        </pc:spChg>
        <pc:picChg chg="add mod ord">
          <ac:chgData name="Mayer, Lisa (NIH/NIAID) [C]" userId="459e18be-b4f1-4f0a-800f-e6b5b4c80f5e" providerId="ADAL" clId="{BDFB20C7-0115-49E7-A747-263C937434F3}" dt="2021-06-24T17:31:04.400" v="875" actId="26606"/>
          <ac:picMkLst>
            <pc:docMk/>
            <pc:sldMk cId="2026130394" sldId="256"/>
            <ac:picMk id="4" creationId="{2E1C6138-4A03-402D-9ABB-4E43A3345D96}"/>
          </ac:picMkLst>
        </pc:picChg>
      </pc:sldChg>
      <pc:sldChg chg="addSp modSp mod">
        <pc:chgData name="Mayer, Lisa (NIH/NIAID) [C]" userId="459e18be-b4f1-4f0a-800f-e6b5b4c80f5e" providerId="ADAL" clId="{BDFB20C7-0115-49E7-A747-263C937434F3}" dt="2021-06-24T18:34:13.501" v="2478" actId="20577"/>
        <pc:sldMkLst>
          <pc:docMk/>
          <pc:sldMk cId="3584079418" sldId="257"/>
        </pc:sldMkLst>
        <pc:spChg chg="mod">
          <ac:chgData name="Mayer, Lisa (NIH/NIAID) [C]" userId="459e18be-b4f1-4f0a-800f-e6b5b4c80f5e" providerId="ADAL" clId="{BDFB20C7-0115-49E7-A747-263C937434F3}" dt="2021-06-24T17:30:20.065" v="872" actId="14100"/>
          <ac:spMkLst>
            <pc:docMk/>
            <pc:sldMk cId="3584079418" sldId="257"/>
            <ac:spMk id="2" creationId="{E782C98C-7C5B-492D-AEE0-CE2470E03C05}"/>
          </ac:spMkLst>
        </pc:spChg>
        <pc:spChg chg="mod">
          <ac:chgData name="Mayer, Lisa (NIH/NIAID) [C]" userId="459e18be-b4f1-4f0a-800f-e6b5b4c80f5e" providerId="ADAL" clId="{BDFB20C7-0115-49E7-A747-263C937434F3}" dt="2021-06-24T18:34:13.501" v="2478" actId="20577"/>
          <ac:spMkLst>
            <pc:docMk/>
            <pc:sldMk cId="3584079418" sldId="257"/>
            <ac:spMk id="3" creationId="{2FA9EB34-13B4-4E5C-9916-7D320DCEB4EE}"/>
          </ac:spMkLst>
        </pc:spChg>
        <pc:picChg chg="add mod">
          <ac:chgData name="Mayer, Lisa (NIH/NIAID) [C]" userId="459e18be-b4f1-4f0a-800f-e6b5b4c80f5e" providerId="ADAL" clId="{BDFB20C7-0115-49E7-A747-263C937434F3}" dt="2021-06-24T18:00:47.893" v="1826" actId="1076"/>
          <ac:picMkLst>
            <pc:docMk/>
            <pc:sldMk cId="3584079418" sldId="257"/>
            <ac:picMk id="4" creationId="{0106BD79-8C38-45AB-89F9-98F9CD8D0C99}"/>
          </ac:picMkLst>
        </pc:picChg>
      </pc:sldChg>
      <pc:sldChg chg="addSp modSp mod ord">
        <pc:chgData name="Mayer, Lisa (NIH/NIAID) [C]" userId="459e18be-b4f1-4f0a-800f-e6b5b4c80f5e" providerId="ADAL" clId="{BDFB20C7-0115-49E7-A747-263C937434F3}" dt="2021-06-24T20:14:12.998" v="2862" actId="20577"/>
        <pc:sldMkLst>
          <pc:docMk/>
          <pc:sldMk cId="1823594001" sldId="258"/>
        </pc:sldMkLst>
        <pc:spChg chg="mod">
          <ac:chgData name="Mayer, Lisa (NIH/NIAID) [C]" userId="459e18be-b4f1-4f0a-800f-e6b5b4c80f5e" providerId="ADAL" clId="{BDFB20C7-0115-49E7-A747-263C937434F3}" dt="2021-06-24T18:20:28.469" v="2377" actId="27636"/>
          <ac:spMkLst>
            <pc:docMk/>
            <pc:sldMk cId="1823594001" sldId="258"/>
            <ac:spMk id="2" creationId="{5AF5BA5F-9360-4AB5-846E-1BC48F371386}"/>
          </ac:spMkLst>
        </pc:spChg>
        <pc:spChg chg="mod">
          <ac:chgData name="Mayer, Lisa (NIH/NIAID) [C]" userId="459e18be-b4f1-4f0a-800f-e6b5b4c80f5e" providerId="ADAL" clId="{BDFB20C7-0115-49E7-A747-263C937434F3}" dt="2021-06-24T20:14:12.998" v="2862" actId="20577"/>
          <ac:spMkLst>
            <pc:docMk/>
            <pc:sldMk cId="1823594001" sldId="258"/>
            <ac:spMk id="3" creationId="{ED693FBF-2CE7-4EE2-BECB-BF22AEF4DCD2}"/>
          </ac:spMkLst>
        </pc:spChg>
        <pc:picChg chg="add mod">
          <ac:chgData name="Mayer, Lisa (NIH/NIAID) [C]" userId="459e18be-b4f1-4f0a-800f-e6b5b4c80f5e" providerId="ADAL" clId="{BDFB20C7-0115-49E7-A747-263C937434F3}" dt="2021-06-24T18:30:39.588" v="2467" actId="14100"/>
          <ac:picMkLst>
            <pc:docMk/>
            <pc:sldMk cId="1823594001" sldId="258"/>
            <ac:picMk id="5" creationId="{C59EBD22-B912-49BD-918D-9CA7FDE315C7}"/>
          </ac:picMkLst>
        </pc:picChg>
        <pc:picChg chg="add mod">
          <ac:chgData name="Mayer, Lisa (NIH/NIAID) [C]" userId="459e18be-b4f1-4f0a-800f-e6b5b4c80f5e" providerId="ADAL" clId="{BDFB20C7-0115-49E7-A747-263C937434F3}" dt="2021-06-24T18:32:15.430" v="2470" actId="14100"/>
          <ac:picMkLst>
            <pc:docMk/>
            <pc:sldMk cId="1823594001" sldId="258"/>
            <ac:picMk id="7" creationId="{1F6EAD17-00A7-4036-B794-DEEEFE4CD781}"/>
          </ac:picMkLst>
        </pc:picChg>
      </pc:sldChg>
      <pc:sldChg chg="addSp delSp modSp new mod ord modNotesTx">
        <pc:chgData name="Mayer, Lisa (NIH/NIAID) [C]" userId="459e18be-b4f1-4f0a-800f-e6b5b4c80f5e" providerId="ADAL" clId="{BDFB20C7-0115-49E7-A747-263C937434F3}" dt="2021-06-24T20:09:27.169" v="2851" actId="1038"/>
        <pc:sldMkLst>
          <pc:docMk/>
          <pc:sldMk cId="3609400959" sldId="259"/>
        </pc:sldMkLst>
        <pc:spChg chg="del mod">
          <ac:chgData name="Mayer, Lisa (NIH/NIAID) [C]" userId="459e18be-b4f1-4f0a-800f-e6b5b4c80f5e" providerId="ADAL" clId="{BDFB20C7-0115-49E7-A747-263C937434F3}" dt="2021-06-24T17:21:09.286" v="722" actId="478"/>
          <ac:spMkLst>
            <pc:docMk/>
            <pc:sldMk cId="3609400959" sldId="259"/>
            <ac:spMk id="2" creationId="{3A74F80F-9348-4B3B-B106-62E0DFD1726C}"/>
          </ac:spMkLst>
        </pc:spChg>
        <pc:spChg chg="del mod">
          <ac:chgData name="Mayer, Lisa (NIH/NIAID) [C]" userId="459e18be-b4f1-4f0a-800f-e6b5b4c80f5e" providerId="ADAL" clId="{BDFB20C7-0115-49E7-A747-263C937434F3}" dt="2021-06-24T17:19:20.151" v="708" actId="478"/>
          <ac:spMkLst>
            <pc:docMk/>
            <pc:sldMk cId="3609400959" sldId="259"/>
            <ac:spMk id="3" creationId="{D037952D-C0B6-48D8-B9A1-BB812B2CA2EF}"/>
          </ac:spMkLst>
        </pc:spChg>
        <pc:spChg chg="add del">
          <ac:chgData name="Mayer, Lisa (NIH/NIAID) [C]" userId="459e18be-b4f1-4f0a-800f-e6b5b4c80f5e" providerId="ADAL" clId="{BDFB20C7-0115-49E7-A747-263C937434F3}" dt="2021-06-24T17:15:19.526" v="424" actId="478"/>
          <ac:spMkLst>
            <pc:docMk/>
            <pc:sldMk cId="3609400959" sldId="259"/>
            <ac:spMk id="4" creationId="{FA6EF1F8-7C4A-433F-BBCB-8BC17554DE5B}"/>
          </ac:spMkLst>
        </pc:spChg>
        <pc:spChg chg="add mod">
          <ac:chgData name="Mayer, Lisa (NIH/NIAID) [C]" userId="459e18be-b4f1-4f0a-800f-e6b5b4c80f5e" providerId="ADAL" clId="{BDFB20C7-0115-49E7-A747-263C937434F3}" dt="2021-06-24T17:29:51.498" v="862" actId="255"/>
          <ac:spMkLst>
            <pc:docMk/>
            <pc:sldMk cId="3609400959" sldId="259"/>
            <ac:spMk id="5" creationId="{070F89F0-EE73-43C5-A864-0E0AFFEFD6D4}"/>
          </ac:spMkLst>
        </pc:spChg>
        <pc:spChg chg="add mod">
          <ac:chgData name="Mayer, Lisa (NIH/NIAID) [C]" userId="459e18be-b4f1-4f0a-800f-e6b5b4c80f5e" providerId="ADAL" clId="{BDFB20C7-0115-49E7-A747-263C937434F3}" dt="2021-06-24T17:29:51.498" v="862" actId="255"/>
          <ac:spMkLst>
            <pc:docMk/>
            <pc:sldMk cId="3609400959" sldId="259"/>
            <ac:spMk id="6" creationId="{4584F6A6-81A5-4CFA-BD89-40B22C59354B}"/>
          </ac:spMkLst>
        </pc:spChg>
        <pc:spChg chg="add mod">
          <ac:chgData name="Mayer, Lisa (NIH/NIAID) [C]" userId="459e18be-b4f1-4f0a-800f-e6b5b4c80f5e" providerId="ADAL" clId="{BDFB20C7-0115-49E7-A747-263C937434F3}" dt="2021-06-24T17:29:51.498" v="862" actId="255"/>
          <ac:spMkLst>
            <pc:docMk/>
            <pc:sldMk cId="3609400959" sldId="259"/>
            <ac:spMk id="7" creationId="{C0938C0B-5458-400F-945D-E5CABCCC43D8}"/>
          </ac:spMkLst>
        </pc:spChg>
        <pc:spChg chg="add mod">
          <ac:chgData name="Mayer, Lisa (NIH/NIAID) [C]" userId="459e18be-b4f1-4f0a-800f-e6b5b4c80f5e" providerId="ADAL" clId="{BDFB20C7-0115-49E7-A747-263C937434F3}" dt="2021-06-24T17:29:51.498" v="862" actId="255"/>
          <ac:spMkLst>
            <pc:docMk/>
            <pc:sldMk cId="3609400959" sldId="259"/>
            <ac:spMk id="8" creationId="{5520C8DB-21B5-4844-B54A-D865F529AF66}"/>
          </ac:spMkLst>
        </pc:spChg>
        <pc:spChg chg="add mod">
          <ac:chgData name="Mayer, Lisa (NIH/NIAID) [C]" userId="459e18be-b4f1-4f0a-800f-e6b5b4c80f5e" providerId="ADAL" clId="{BDFB20C7-0115-49E7-A747-263C937434F3}" dt="2021-06-24T17:29:51.498" v="862" actId="255"/>
          <ac:spMkLst>
            <pc:docMk/>
            <pc:sldMk cId="3609400959" sldId="259"/>
            <ac:spMk id="9" creationId="{00A2AE98-2F98-4DE2-839C-0714429C67CF}"/>
          </ac:spMkLst>
        </pc:spChg>
        <pc:spChg chg="add mod">
          <ac:chgData name="Mayer, Lisa (NIH/NIAID) [C]" userId="459e18be-b4f1-4f0a-800f-e6b5b4c80f5e" providerId="ADAL" clId="{BDFB20C7-0115-49E7-A747-263C937434F3}" dt="2021-06-24T17:29:51.498" v="862" actId="255"/>
          <ac:spMkLst>
            <pc:docMk/>
            <pc:sldMk cId="3609400959" sldId="259"/>
            <ac:spMk id="10" creationId="{9142C77B-F671-4EAC-A4DC-383C8F2AEE1B}"/>
          </ac:spMkLst>
        </pc:spChg>
        <pc:spChg chg="add mod">
          <ac:chgData name="Mayer, Lisa (NIH/NIAID) [C]" userId="459e18be-b4f1-4f0a-800f-e6b5b4c80f5e" providerId="ADAL" clId="{BDFB20C7-0115-49E7-A747-263C937434F3}" dt="2021-06-24T17:29:51.498" v="862" actId="255"/>
          <ac:spMkLst>
            <pc:docMk/>
            <pc:sldMk cId="3609400959" sldId="259"/>
            <ac:spMk id="11" creationId="{2F8CE32D-2A3F-4B67-904F-3233AF4C2766}"/>
          </ac:spMkLst>
        </pc:spChg>
        <pc:spChg chg="add mod">
          <ac:chgData name="Mayer, Lisa (NIH/NIAID) [C]" userId="459e18be-b4f1-4f0a-800f-e6b5b4c80f5e" providerId="ADAL" clId="{BDFB20C7-0115-49E7-A747-263C937434F3}" dt="2021-06-24T17:29:51.498" v="862" actId="255"/>
          <ac:spMkLst>
            <pc:docMk/>
            <pc:sldMk cId="3609400959" sldId="259"/>
            <ac:spMk id="12" creationId="{86951902-1D05-4B6D-9B1D-63413493A9ED}"/>
          </ac:spMkLst>
        </pc:spChg>
        <pc:spChg chg="add del mod">
          <ac:chgData name="Mayer, Lisa (NIH/NIAID) [C]" userId="459e18be-b4f1-4f0a-800f-e6b5b4c80f5e" providerId="ADAL" clId="{BDFB20C7-0115-49E7-A747-263C937434F3}" dt="2021-06-24T18:18:37.447" v="2323" actId="478"/>
          <ac:spMkLst>
            <pc:docMk/>
            <pc:sldMk cId="3609400959" sldId="259"/>
            <ac:spMk id="14" creationId="{AEC8B2D5-1C7D-4AA3-80A4-30FE072933DA}"/>
          </ac:spMkLst>
        </pc:spChg>
        <pc:spChg chg="add mod">
          <ac:chgData name="Mayer, Lisa (NIH/NIAID) [C]" userId="459e18be-b4f1-4f0a-800f-e6b5b4c80f5e" providerId="ADAL" clId="{BDFB20C7-0115-49E7-A747-263C937434F3}" dt="2021-06-24T20:05:36.840" v="2704" actId="1035"/>
          <ac:spMkLst>
            <pc:docMk/>
            <pc:sldMk cId="3609400959" sldId="259"/>
            <ac:spMk id="17" creationId="{43FAFABB-71E6-4D23-9E2F-D4CAFA6C0525}"/>
          </ac:spMkLst>
        </pc:spChg>
        <pc:spChg chg="add del mod">
          <ac:chgData name="Mayer, Lisa (NIH/NIAID) [C]" userId="459e18be-b4f1-4f0a-800f-e6b5b4c80f5e" providerId="ADAL" clId="{BDFB20C7-0115-49E7-A747-263C937434F3}" dt="2021-06-24T17:24:35.666" v="754" actId="478"/>
          <ac:spMkLst>
            <pc:docMk/>
            <pc:sldMk cId="3609400959" sldId="259"/>
            <ac:spMk id="18" creationId="{33990550-783C-4ACA-A577-7991FD5F2417}"/>
          </ac:spMkLst>
        </pc:spChg>
        <pc:spChg chg="add del mod">
          <ac:chgData name="Mayer, Lisa (NIH/NIAID) [C]" userId="459e18be-b4f1-4f0a-800f-e6b5b4c80f5e" providerId="ADAL" clId="{BDFB20C7-0115-49E7-A747-263C937434F3}" dt="2021-06-24T17:25:27.533" v="759" actId="478"/>
          <ac:spMkLst>
            <pc:docMk/>
            <pc:sldMk cId="3609400959" sldId="259"/>
            <ac:spMk id="19" creationId="{A5929DC5-860F-43D7-A4D6-FE8EB172DC79}"/>
          </ac:spMkLst>
        </pc:spChg>
        <pc:spChg chg="add del">
          <ac:chgData name="Mayer, Lisa (NIH/NIAID) [C]" userId="459e18be-b4f1-4f0a-800f-e6b5b4c80f5e" providerId="ADAL" clId="{BDFB20C7-0115-49E7-A747-263C937434F3}" dt="2021-06-24T17:25:56.403" v="761" actId="478"/>
          <ac:spMkLst>
            <pc:docMk/>
            <pc:sldMk cId="3609400959" sldId="259"/>
            <ac:spMk id="20" creationId="{ABFA5F52-FB21-4BC2-B07F-FDF582631702}"/>
          </ac:spMkLst>
        </pc:spChg>
        <pc:spChg chg="add mod">
          <ac:chgData name="Mayer, Lisa (NIH/NIAID) [C]" userId="459e18be-b4f1-4f0a-800f-e6b5b4c80f5e" providerId="ADAL" clId="{BDFB20C7-0115-49E7-A747-263C937434F3}" dt="2021-06-24T20:09:27.169" v="2851" actId="1038"/>
          <ac:spMkLst>
            <pc:docMk/>
            <pc:sldMk cId="3609400959" sldId="259"/>
            <ac:spMk id="21" creationId="{44BFE0FF-F6BA-4FC3-AD82-979EC1217144}"/>
          </ac:spMkLst>
        </pc:spChg>
        <pc:spChg chg="add del mod">
          <ac:chgData name="Mayer, Lisa (NIH/NIAID) [C]" userId="459e18be-b4f1-4f0a-800f-e6b5b4c80f5e" providerId="ADAL" clId="{BDFB20C7-0115-49E7-A747-263C937434F3}" dt="2021-06-24T17:28:17.742" v="805" actId="478"/>
          <ac:spMkLst>
            <pc:docMk/>
            <pc:sldMk cId="3609400959" sldId="259"/>
            <ac:spMk id="22" creationId="{12079044-D95C-4F28-B4AD-2B1FA5216CD4}"/>
          </ac:spMkLst>
        </pc:spChg>
        <pc:spChg chg="add mod">
          <ac:chgData name="Mayer, Lisa (NIH/NIAID) [C]" userId="459e18be-b4f1-4f0a-800f-e6b5b4c80f5e" providerId="ADAL" clId="{BDFB20C7-0115-49E7-A747-263C937434F3}" dt="2021-06-24T20:08:43.219" v="2741" actId="1076"/>
          <ac:spMkLst>
            <pc:docMk/>
            <pc:sldMk cId="3609400959" sldId="259"/>
            <ac:spMk id="23" creationId="{E909B1BA-9D26-45D3-A78C-1497A88AB59C}"/>
          </ac:spMkLst>
        </pc:spChg>
        <pc:spChg chg="add del mod">
          <ac:chgData name="Mayer, Lisa (NIH/NIAID) [C]" userId="459e18be-b4f1-4f0a-800f-e6b5b4c80f5e" providerId="ADAL" clId="{BDFB20C7-0115-49E7-A747-263C937434F3}" dt="2021-06-24T19:39:51.745" v="2589" actId="478"/>
          <ac:spMkLst>
            <pc:docMk/>
            <pc:sldMk cId="3609400959" sldId="259"/>
            <ac:spMk id="25" creationId="{8EBDF3BB-8F28-4A0C-B3A5-5D5D90F3323F}"/>
          </ac:spMkLst>
        </pc:spChg>
        <pc:grpChg chg="add mod">
          <ac:chgData name="Mayer, Lisa (NIH/NIAID) [C]" userId="459e18be-b4f1-4f0a-800f-e6b5b4c80f5e" providerId="ADAL" clId="{BDFB20C7-0115-49E7-A747-263C937434F3}" dt="2021-06-24T17:20:18.050" v="715" actId="164"/>
          <ac:grpSpMkLst>
            <pc:docMk/>
            <pc:sldMk cId="3609400959" sldId="259"/>
            <ac:grpSpMk id="15" creationId="{0BB0674E-346B-4A7C-A6E9-8704094C8394}"/>
          </ac:grpSpMkLst>
        </pc:grpChg>
        <pc:grpChg chg="add mod">
          <ac:chgData name="Mayer, Lisa (NIH/NIAID) [C]" userId="459e18be-b4f1-4f0a-800f-e6b5b4c80f5e" providerId="ADAL" clId="{BDFB20C7-0115-49E7-A747-263C937434F3}" dt="2021-06-24T19:45:01.135" v="2657" actId="1036"/>
          <ac:grpSpMkLst>
            <pc:docMk/>
            <pc:sldMk cId="3609400959" sldId="259"/>
            <ac:grpSpMk id="16" creationId="{543C7880-2CE4-4BA7-A6A2-5CA029A87AAB}"/>
          </ac:grpSpMkLst>
        </pc:grpChg>
      </pc:sldChg>
      <pc:sldChg chg="addSp modSp new mod setBg">
        <pc:chgData name="Mayer, Lisa (NIH/NIAID) [C]" userId="459e18be-b4f1-4f0a-800f-e6b5b4c80f5e" providerId="ADAL" clId="{BDFB20C7-0115-49E7-A747-263C937434F3}" dt="2021-06-24T18:28:00.190" v="2456" actId="403"/>
        <pc:sldMkLst>
          <pc:docMk/>
          <pc:sldMk cId="181956827" sldId="260"/>
        </pc:sldMkLst>
        <pc:spChg chg="mod">
          <ac:chgData name="Mayer, Lisa (NIH/NIAID) [C]" userId="459e18be-b4f1-4f0a-800f-e6b5b4c80f5e" providerId="ADAL" clId="{BDFB20C7-0115-49E7-A747-263C937434F3}" dt="2021-06-24T18:27:54.737" v="2454" actId="26606"/>
          <ac:spMkLst>
            <pc:docMk/>
            <pc:sldMk cId="181956827" sldId="260"/>
            <ac:spMk id="2" creationId="{0010A1E7-5CC5-461C-A2DF-FB3F0249DFDE}"/>
          </ac:spMkLst>
        </pc:spChg>
        <pc:spChg chg="mod">
          <ac:chgData name="Mayer, Lisa (NIH/NIAID) [C]" userId="459e18be-b4f1-4f0a-800f-e6b5b4c80f5e" providerId="ADAL" clId="{BDFB20C7-0115-49E7-A747-263C937434F3}" dt="2021-06-24T18:28:00.190" v="2456" actId="403"/>
          <ac:spMkLst>
            <pc:docMk/>
            <pc:sldMk cId="181956827" sldId="260"/>
            <ac:spMk id="3" creationId="{54B29FEB-BBE9-4CB7-9227-EABA48856E22}"/>
          </ac:spMkLst>
        </pc:spChg>
        <pc:picChg chg="add mod ord">
          <ac:chgData name="Mayer, Lisa (NIH/NIAID) [C]" userId="459e18be-b4f1-4f0a-800f-e6b5b4c80f5e" providerId="ADAL" clId="{BDFB20C7-0115-49E7-A747-263C937434F3}" dt="2021-06-24T18:27:54.737" v="2454" actId="26606"/>
          <ac:picMkLst>
            <pc:docMk/>
            <pc:sldMk cId="181956827" sldId="260"/>
            <ac:picMk id="5" creationId="{E62B30DD-9FA6-448E-80BD-89745FCE0CC2}"/>
          </ac:picMkLst>
        </pc:picChg>
        <pc:picChg chg="add">
          <ac:chgData name="Mayer, Lisa (NIH/NIAID) [C]" userId="459e18be-b4f1-4f0a-800f-e6b5b4c80f5e" providerId="ADAL" clId="{BDFB20C7-0115-49E7-A747-263C937434F3}" dt="2021-06-24T18:27:54.737" v="2454" actId="26606"/>
          <ac:picMkLst>
            <pc:docMk/>
            <pc:sldMk cId="181956827" sldId="260"/>
            <ac:picMk id="10" creationId="{54DDEBDD-D8BD-41A6-8A0D-B00E3768B0F9}"/>
          </ac:picMkLst>
        </pc:picChg>
      </pc:sldChg>
      <pc:sldChg chg="addSp delSp modSp new mod setBg modNotesTx">
        <pc:chgData name="Mayer, Lisa (NIH/NIAID) [C]" userId="459e18be-b4f1-4f0a-800f-e6b5b4c80f5e" providerId="ADAL" clId="{BDFB20C7-0115-49E7-A747-263C937434F3}" dt="2021-06-24T18:05:32.720" v="1937" actId="1076"/>
        <pc:sldMkLst>
          <pc:docMk/>
          <pc:sldMk cId="1794698755" sldId="261"/>
        </pc:sldMkLst>
        <pc:spChg chg="mod">
          <ac:chgData name="Mayer, Lisa (NIH/NIAID) [C]" userId="459e18be-b4f1-4f0a-800f-e6b5b4c80f5e" providerId="ADAL" clId="{BDFB20C7-0115-49E7-A747-263C937434F3}" dt="2021-06-24T17:42:55.585" v="1523" actId="26606"/>
          <ac:spMkLst>
            <pc:docMk/>
            <pc:sldMk cId="1794698755" sldId="261"/>
            <ac:spMk id="2" creationId="{CE5B50AA-0010-4E09-9F8B-01C31C08FC07}"/>
          </ac:spMkLst>
        </pc:spChg>
        <pc:spChg chg="mod">
          <ac:chgData name="Mayer, Lisa (NIH/NIAID) [C]" userId="459e18be-b4f1-4f0a-800f-e6b5b4c80f5e" providerId="ADAL" clId="{BDFB20C7-0115-49E7-A747-263C937434F3}" dt="2021-06-24T18:05:32.720" v="1937" actId="1076"/>
          <ac:spMkLst>
            <pc:docMk/>
            <pc:sldMk cId="1794698755" sldId="261"/>
            <ac:spMk id="3" creationId="{CB7277E0-BB6E-4DD1-A816-856D98A7B027}"/>
          </ac:spMkLst>
        </pc:spChg>
        <pc:spChg chg="add del">
          <ac:chgData name="Mayer, Lisa (NIH/NIAID) [C]" userId="459e18be-b4f1-4f0a-800f-e6b5b4c80f5e" providerId="ADAL" clId="{BDFB20C7-0115-49E7-A747-263C937434F3}" dt="2021-06-24T17:42:55.585" v="1523" actId="26606"/>
          <ac:spMkLst>
            <pc:docMk/>
            <pc:sldMk cId="1794698755" sldId="261"/>
            <ac:spMk id="18" creationId="{AFA67CD3-AB4E-4A7A-BEB8-53C445D8C44E}"/>
          </ac:spMkLst>
        </pc:spChg>
        <pc:spChg chg="add del">
          <ac:chgData name="Mayer, Lisa (NIH/NIAID) [C]" userId="459e18be-b4f1-4f0a-800f-e6b5b4c80f5e" providerId="ADAL" clId="{BDFB20C7-0115-49E7-A747-263C937434F3}" dt="2021-06-24T17:42:55.585" v="1523" actId="26606"/>
          <ac:spMkLst>
            <pc:docMk/>
            <pc:sldMk cId="1794698755" sldId="261"/>
            <ac:spMk id="22" creationId="{339C8D78-A644-462F-B674-F440635E5353}"/>
          </ac:spMkLst>
        </pc:spChg>
        <pc:grpChg chg="add mod">
          <ac:chgData name="Mayer, Lisa (NIH/NIAID) [C]" userId="459e18be-b4f1-4f0a-800f-e6b5b4c80f5e" providerId="ADAL" clId="{BDFB20C7-0115-49E7-A747-263C937434F3}" dt="2021-06-24T18:05:29.076" v="1936" actId="14100"/>
          <ac:grpSpMkLst>
            <pc:docMk/>
            <pc:sldMk cId="1794698755" sldId="261"/>
            <ac:grpSpMk id="4" creationId="{8744483F-9241-4C41-9462-B76766EF3762}"/>
          </ac:grpSpMkLst>
        </pc:grpChg>
        <pc:picChg chg="mod">
          <ac:chgData name="Mayer, Lisa (NIH/NIAID) [C]" userId="459e18be-b4f1-4f0a-800f-e6b5b4c80f5e" providerId="ADAL" clId="{BDFB20C7-0115-49E7-A747-263C937434F3}" dt="2021-06-24T17:36:12.471" v="989"/>
          <ac:picMkLst>
            <pc:docMk/>
            <pc:sldMk cId="1794698755" sldId="261"/>
            <ac:picMk id="5" creationId="{74B92393-60A8-4BFF-AAB1-0B112272FF9A}"/>
          </ac:picMkLst>
        </pc:picChg>
        <pc:picChg chg="mod">
          <ac:chgData name="Mayer, Lisa (NIH/NIAID) [C]" userId="459e18be-b4f1-4f0a-800f-e6b5b4c80f5e" providerId="ADAL" clId="{BDFB20C7-0115-49E7-A747-263C937434F3}" dt="2021-06-24T17:36:12.471" v="989"/>
          <ac:picMkLst>
            <pc:docMk/>
            <pc:sldMk cId="1794698755" sldId="261"/>
            <ac:picMk id="6" creationId="{FEEC7928-236E-4B5F-90CC-9765348D607B}"/>
          </ac:picMkLst>
        </pc:picChg>
        <pc:picChg chg="mod">
          <ac:chgData name="Mayer, Lisa (NIH/NIAID) [C]" userId="459e18be-b4f1-4f0a-800f-e6b5b4c80f5e" providerId="ADAL" clId="{BDFB20C7-0115-49E7-A747-263C937434F3}" dt="2021-06-24T17:36:12.471" v="989"/>
          <ac:picMkLst>
            <pc:docMk/>
            <pc:sldMk cId="1794698755" sldId="261"/>
            <ac:picMk id="7" creationId="{88B136A4-A4CE-4F4C-8397-08C9E19718F4}"/>
          </ac:picMkLst>
        </pc:picChg>
        <pc:picChg chg="mod">
          <ac:chgData name="Mayer, Lisa (NIH/NIAID) [C]" userId="459e18be-b4f1-4f0a-800f-e6b5b4c80f5e" providerId="ADAL" clId="{BDFB20C7-0115-49E7-A747-263C937434F3}" dt="2021-06-24T17:36:12.471" v="989"/>
          <ac:picMkLst>
            <pc:docMk/>
            <pc:sldMk cId="1794698755" sldId="261"/>
            <ac:picMk id="8" creationId="{67DA8DBA-A145-4DDE-9D7E-5BC943CF4474}"/>
          </ac:picMkLst>
        </pc:picChg>
        <pc:picChg chg="mod">
          <ac:chgData name="Mayer, Lisa (NIH/NIAID) [C]" userId="459e18be-b4f1-4f0a-800f-e6b5b4c80f5e" providerId="ADAL" clId="{BDFB20C7-0115-49E7-A747-263C937434F3}" dt="2021-06-24T17:36:12.471" v="989"/>
          <ac:picMkLst>
            <pc:docMk/>
            <pc:sldMk cId="1794698755" sldId="261"/>
            <ac:picMk id="9" creationId="{4B01F116-C985-46E0-8EB4-1F134C2FBAB7}"/>
          </ac:picMkLst>
        </pc:picChg>
        <pc:picChg chg="mod">
          <ac:chgData name="Mayer, Lisa (NIH/NIAID) [C]" userId="459e18be-b4f1-4f0a-800f-e6b5b4c80f5e" providerId="ADAL" clId="{BDFB20C7-0115-49E7-A747-263C937434F3}" dt="2021-06-24T17:36:12.471" v="989"/>
          <ac:picMkLst>
            <pc:docMk/>
            <pc:sldMk cId="1794698755" sldId="261"/>
            <ac:picMk id="10" creationId="{C7F7FFED-F525-4F3D-833E-89B13DB2B3A6}"/>
          </ac:picMkLst>
        </pc:picChg>
        <pc:picChg chg="mod">
          <ac:chgData name="Mayer, Lisa (NIH/NIAID) [C]" userId="459e18be-b4f1-4f0a-800f-e6b5b4c80f5e" providerId="ADAL" clId="{BDFB20C7-0115-49E7-A747-263C937434F3}" dt="2021-06-24T17:36:12.471" v="989"/>
          <ac:picMkLst>
            <pc:docMk/>
            <pc:sldMk cId="1794698755" sldId="261"/>
            <ac:picMk id="11" creationId="{E7602CEA-969F-43F8-BFE8-E730BCC91B98}"/>
          </ac:picMkLst>
        </pc:picChg>
        <pc:picChg chg="mod">
          <ac:chgData name="Mayer, Lisa (NIH/NIAID) [C]" userId="459e18be-b4f1-4f0a-800f-e6b5b4c80f5e" providerId="ADAL" clId="{BDFB20C7-0115-49E7-A747-263C937434F3}" dt="2021-06-24T17:36:12.471" v="989"/>
          <ac:picMkLst>
            <pc:docMk/>
            <pc:sldMk cId="1794698755" sldId="261"/>
            <ac:picMk id="12" creationId="{EA5933E2-C6EB-4570-82B4-E3F86BA70F69}"/>
          </ac:picMkLst>
        </pc:picChg>
        <pc:picChg chg="mod">
          <ac:chgData name="Mayer, Lisa (NIH/NIAID) [C]" userId="459e18be-b4f1-4f0a-800f-e6b5b4c80f5e" providerId="ADAL" clId="{BDFB20C7-0115-49E7-A747-263C937434F3}" dt="2021-06-24T17:36:12.471" v="989"/>
          <ac:picMkLst>
            <pc:docMk/>
            <pc:sldMk cId="1794698755" sldId="261"/>
            <ac:picMk id="13" creationId="{C91BBBED-8363-4FE6-9803-C9E8D051615F}"/>
          </ac:picMkLst>
        </pc:picChg>
        <pc:picChg chg="add del">
          <ac:chgData name="Mayer, Lisa (NIH/NIAID) [C]" userId="459e18be-b4f1-4f0a-800f-e6b5b4c80f5e" providerId="ADAL" clId="{BDFB20C7-0115-49E7-A747-263C937434F3}" dt="2021-06-24T17:42:55.585" v="1523" actId="26606"/>
          <ac:picMkLst>
            <pc:docMk/>
            <pc:sldMk cId="1794698755" sldId="261"/>
            <ac:picMk id="20" creationId="{07CF545F-9C2E-4446-97CD-AD92990C2B68}"/>
          </ac:picMkLst>
        </pc:picChg>
      </pc:sldChg>
      <pc:sldChg chg="addSp delSp modSp new mod modNotesTx">
        <pc:chgData name="Mayer, Lisa (NIH/NIAID) [C]" userId="459e18be-b4f1-4f0a-800f-e6b5b4c80f5e" providerId="ADAL" clId="{BDFB20C7-0115-49E7-A747-263C937434F3}" dt="2021-06-24T19:39:39.597" v="2588" actId="5793"/>
        <pc:sldMkLst>
          <pc:docMk/>
          <pc:sldMk cId="2398874248" sldId="262"/>
        </pc:sldMkLst>
        <pc:spChg chg="del">
          <ac:chgData name="Mayer, Lisa (NIH/NIAID) [C]" userId="459e18be-b4f1-4f0a-800f-e6b5b4c80f5e" providerId="ADAL" clId="{BDFB20C7-0115-49E7-A747-263C937434F3}" dt="2021-06-24T17:51:44.816" v="1595" actId="478"/>
          <ac:spMkLst>
            <pc:docMk/>
            <pc:sldMk cId="2398874248" sldId="262"/>
            <ac:spMk id="2" creationId="{251B085A-3C03-4DBF-A72C-257B4BCD0007}"/>
          </ac:spMkLst>
        </pc:spChg>
        <pc:spChg chg="del">
          <ac:chgData name="Mayer, Lisa (NIH/NIAID) [C]" userId="459e18be-b4f1-4f0a-800f-e6b5b4c80f5e" providerId="ADAL" clId="{BDFB20C7-0115-49E7-A747-263C937434F3}" dt="2021-06-24T17:51:45.730" v="1596" actId="478"/>
          <ac:spMkLst>
            <pc:docMk/>
            <pc:sldMk cId="2398874248" sldId="262"/>
            <ac:spMk id="3" creationId="{A94DFEB5-8146-40E2-A816-6CF849B3552E}"/>
          </ac:spMkLst>
        </pc:spChg>
        <pc:spChg chg="add del mod">
          <ac:chgData name="Mayer, Lisa (NIH/NIAID) [C]" userId="459e18be-b4f1-4f0a-800f-e6b5b4c80f5e" providerId="ADAL" clId="{BDFB20C7-0115-49E7-A747-263C937434F3}" dt="2021-06-24T17:51:23.917" v="1591"/>
          <ac:spMkLst>
            <pc:docMk/>
            <pc:sldMk cId="2398874248" sldId="262"/>
            <ac:spMk id="4" creationId="{242E111F-0236-425F-80E6-F01BB72C3BE5}"/>
          </ac:spMkLst>
        </pc:spChg>
        <pc:spChg chg="add del mod">
          <ac:chgData name="Mayer, Lisa (NIH/NIAID) [C]" userId="459e18be-b4f1-4f0a-800f-e6b5b4c80f5e" providerId="ADAL" clId="{BDFB20C7-0115-49E7-A747-263C937434F3}" dt="2021-06-24T17:51:23.917" v="1591"/>
          <ac:spMkLst>
            <pc:docMk/>
            <pc:sldMk cId="2398874248" sldId="262"/>
            <ac:spMk id="5" creationId="{211F2FB4-F957-422B-AC9B-F72600F6B850}"/>
          </ac:spMkLst>
        </pc:spChg>
        <pc:spChg chg="add del mod">
          <ac:chgData name="Mayer, Lisa (NIH/NIAID) [C]" userId="459e18be-b4f1-4f0a-800f-e6b5b4c80f5e" providerId="ADAL" clId="{BDFB20C7-0115-49E7-A747-263C937434F3}" dt="2021-06-24T17:51:23.917" v="1591"/>
          <ac:spMkLst>
            <pc:docMk/>
            <pc:sldMk cId="2398874248" sldId="262"/>
            <ac:spMk id="6" creationId="{FCB08428-5D68-4489-8960-54EAC01B2155}"/>
          </ac:spMkLst>
        </pc:spChg>
        <pc:spChg chg="add del mod">
          <ac:chgData name="Mayer, Lisa (NIH/NIAID) [C]" userId="459e18be-b4f1-4f0a-800f-e6b5b4c80f5e" providerId="ADAL" clId="{BDFB20C7-0115-49E7-A747-263C937434F3}" dt="2021-06-24T17:51:23.917" v="1591"/>
          <ac:spMkLst>
            <pc:docMk/>
            <pc:sldMk cId="2398874248" sldId="262"/>
            <ac:spMk id="7" creationId="{5C03403D-D027-4B55-AFF8-AFAED5AD79AD}"/>
          </ac:spMkLst>
        </pc:spChg>
        <pc:spChg chg="add del mod">
          <ac:chgData name="Mayer, Lisa (NIH/NIAID) [C]" userId="459e18be-b4f1-4f0a-800f-e6b5b4c80f5e" providerId="ADAL" clId="{BDFB20C7-0115-49E7-A747-263C937434F3}" dt="2021-06-24T17:51:23.917" v="1591"/>
          <ac:spMkLst>
            <pc:docMk/>
            <pc:sldMk cId="2398874248" sldId="262"/>
            <ac:spMk id="8" creationId="{B864C89D-68BF-4971-BECF-8D3617A7EF3B}"/>
          </ac:spMkLst>
        </pc:spChg>
        <pc:spChg chg="add del mod">
          <ac:chgData name="Mayer, Lisa (NIH/NIAID) [C]" userId="459e18be-b4f1-4f0a-800f-e6b5b4c80f5e" providerId="ADAL" clId="{BDFB20C7-0115-49E7-A747-263C937434F3}" dt="2021-06-24T17:51:23.917" v="1591"/>
          <ac:spMkLst>
            <pc:docMk/>
            <pc:sldMk cId="2398874248" sldId="262"/>
            <ac:spMk id="9" creationId="{E09E637E-C5A6-4D93-AA0A-9676801FEC2D}"/>
          </ac:spMkLst>
        </pc:spChg>
        <pc:spChg chg="add del mod">
          <ac:chgData name="Mayer, Lisa (NIH/NIAID) [C]" userId="459e18be-b4f1-4f0a-800f-e6b5b4c80f5e" providerId="ADAL" clId="{BDFB20C7-0115-49E7-A747-263C937434F3}" dt="2021-06-24T17:51:23.917" v="1591"/>
          <ac:spMkLst>
            <pc:docMk/>
            <pc:sldMk cId="2398874248" sldId="262"/>
            <ac:spMk id="10" creationId="{050E37F4-5D29-49D9-A7EA-F8342E0BE8DB}"/>
          </ac:spMkLst>
        </pc:spChg>
        <pc:spChg chg="add del mod">
          <ac:chgData name="Mayer, Lisa (NIH/NIAID) [C]" userId="459e18be-b4f1-4f0a-800f-e6b5b4c80f5e" providerId="ADAL" clId="{BDFB20C7-0115-49E7-A747-263C937434F3}" dt="2021-06-24T17:51:23.917" v="1591"/>
          <ac:spMkLst>
            <pc:docMk/>
            <pc:sldMk cId="2398874248" sldId="262"/>
            <ac:spMk id="11" creationId="{19E998AC-766D-4B4C-AA87-B73559AC5B58}"/>
          </ac:spMkLst>
        </pc:spChg>
        <pc:spChg chg="add del mod">
          <ac:chgData name="Mayer, Lisa (NIH/NIAID) [C]" userId="459e18be-b4f1-4f0a-800f-e6b5b4c80f5e" providerId="ADAL" clId="{BDFB20C7-0115-49E7-A747-263C937434F3}" dt="2021-06-24T17:51:23.917" v="1591"/>
          <ac:spMkLst>
            <pc:docMk/>
            <pc:sldMk cId="2398874248" sldId="262"/>
            <ac:spMk id="12" creationId="{83BA680F-E752-4BE0-B324-B018E541A1B1}"/>
          </ac:spMkLst>
        </pc:spChg>
        <pc:spChg chg="add del mod">
          <ac:chgData name="Mayer, Lisa (NIH/NIAID) [C]" userId="459e18be-b4f1-4f0a-800f-e6b5b4c80f5e" providerId="ADAL" clId="{BDFB20C7-0115-49E7-A747-263C937434F3}" dt="2021-06-24T17:51:23.917" v="1591"/>
          <ac:spMkLst>
            <pc:docMk/>
            <pc:sldMk cId="2398874248" sldId="262"/>
            <ac:spMk id="18" creationId="{B5DC4945-3817-4A58-B20E-77CF6591E308}"/>
          </ac:spMkLst>
        </pc:spChg>
        <pc:spChg chg="add del mod">
          <ac:chgData name="Mayer, Lisa (NIH/NIAID) [C]" userId="459e18be-b4f1-4f0a-800f-e6b5b4c80f5e" providerId="ADAL" clId="{BDFB20C7-0115-49E7-A747-263C937434F3}" dt="2021-06-24T17:51:23.917" v="1591"/>
          <ac:spMkLst>
            <pc:docMk/>
            <pc:sldMk cId="2398874248" sldId="262"/>
            <ac:spMk id="19" creationId="{268BC26C-FCA7-4C57-BB40-F4E90B8EE69A}"/>
          </ac:spMkLst>
        </pc:spChg>
        <pc:spChg chg="add mod">
          <ac:chgData name="Mayer, Lisa (NIH/NIAID) [C]" userId="459e18be-b4f1-4f0a-800f-e6b5b4c80f5e" providerId="ADAL" clId="{BDFB20C7-0115-49E7-A747-263C937434F3}" dt="2021-06-24T19:30:43.395" v="2572" actId="403"/>
          <ac:spMkLst>
            <pc:docMk/>
            <pc:sldMk cId="2398874248" sldId="262"/>
            <ac:spMk id="20" creationId="{EC038BD0-2FA4-49E2-B9BA-2E8C7FDF3137}"/>
          </ac:spMkLst>
        </pc:spChg>
        <pc:spChg chg="add mod">
          <ac:chgData name="Mayer, Lisa (NIH/NIAID) [C]" userId="459e18be-b4f1-4f0a-800f-e6b5b4c80f5e" providerId="ADAL" clId="{BDFB20C7-0115-49E7-A747-263C937434F3}" dt="2021-06-24T19:30:56.055" v="2573" actId="404"/>
          <ac:spMkLst>
            <pc:docMk/>
            <pc:sldMk cId="2398874248" sldId="262"/>
            <ac:spMk id="21" creationId="{C0D3C55C-D777-4F41-B9A2-6E3E99916C60}"/>
          </ac:spMkLst>
        </pc:spChg>
        <pc:spChg chg="add mod">
          <ac:chgData name="Mayer, Lisa (NIH/NIAID) [C]" userId="459e18be-b4f1-4f0a-800f-e6b5b4c80f5e" providerId="ADAL" clId="{BDFB20C7-0115-49E7-A747-263C937434F3}" dt="2021-06-24T19:30:43.395" v="2572" actId="403"/>
          <ac:spMkLst>
            <pc:docMk/>
            <pc:sldMk cId="2398874248" sldId="262"/>
            <ac:spMk id="22" creationId="{9C7A3C83-3C59-4FDC-B7EB-97742293E19A}"/>
          </ac:spMkLst>
        </pc:spChg>
        <pc:spChg chg="add mod">
          <ac:chgData name="Mayer, Lisa (NIH/NIAID) [C]" userId="459e18be-b4f1-4f0a-800f-e6b5b4c80f5e" providerId="ADAL" clId="{BDFB20C7-0115-49E7-A747-263C937434F3}" dt="2021-06-24T19:30:43.395" v="2572" actId="403"/>
          <ac:spMkLst>
            <pc:docMk/>
            <pc:sldMk cId="2398874248" sldId="262"/>
            <ac:spMk id="23" creationId="{E61D0AEC-CE0C-4D59-8387-05933D62F319}"/>
          </ac:spMkLst>
        </pc:spChg>
        <pc:spChg chg="add mod">
          <ac:chgData name="Mayer, Lisa (NIH/NIAID) [C]" userId="459e18be-b4f1-4f0a-800f-e6b5b4c80f5e" providerId="ADAL" clId="{BDFB20C7-0115-49E7-A747-263C937434F3}" dt="2021-06-24T19:30:43.395" v="2572" actId="403"/>
          <ac:spMkLst>
            <pc:docMk/>
            <pc:sldMk cId="2398874248" sldId="262"/>
            <ac:spMk id="24" creationId="{47606238-53BD-46EC-9120-E8D0B7E2E7A4}"/>
          </ac:spMkLst>
        </pc:spChg>
        <pc:spChg chg="add mod">
          <ac:chgData name="Mayer, Lisa (NIH/NIAID) [C]" userId="459e18be-b4f1-4f0a-800f-e6b5b4c80f5e" providerId="ADAL" clId="{BDFB20C7-0115-49E7-A747-263C937434F3}" dt="2021-06-24T19:30:43.395" v="2572" actId="403"/>
          <ac:spMkLst>
            <pc:docMk/>
            <pc:sldMk cId="2398874248" sldId="262"/>
            <ac:spMk id="25" creationId="{21901602-230F-45E7-8E65-554CB49DB05A}"/>
          </ac:spMkLst>
        </pc:spChg>
        <pc:spChg chg="add mod">
          <ac:chgData name="Mayer, Lisa (NIH/NIAID) [C]" userId="459e18be-b4f1-4f0a-800f-e6b5b4c80f5e" providerId="ADAL" clId="{BDFB20C7-0115-49E7-A747-263C937434F3}" dt="2021-06-24T19:30:30.930" v="2571" actId="1035"/>
          <ac:spMkLst>
            <pc:docMk/>
            <pc:sldMk cId="2398874248" sldId="262"/>
            <ac:spMk id="26" creationId="{E1A82E67-8F77-4535-91DC-F1F7571E3D53}"/>
          </ac:spMkLst>
        </pc:spChg>
        <pc:spChg chg="add mod">
          <ac:chgData name="Mayer, Lisa (NIH/NIAID) [C]" userId="459e18be-b4f1-4f0a-800f-e6b5b4c80f5e" providerId="ADAL" clId="{BDFB20C7-0115-49E7-A747-263C937434F3}" dt="2021-06-24T17:51:29.909" v="1593" actId="164"/>
          <ac:spMkLst>
            <pc:docMk/>
            <pc:sldMk cId="2398874248" sldId="262"/>
            <ac:spMk id="27" creationId="{1F7F7446-FDFB-4AA5-92AD-F4ECE89ECEBC}"/>
          </ac:spMkLst>
        </pc:spChg>
        <pc:spChg chg="add mod">
          <ac:chgData name="Mayer, Lisa (NIH/NIAID) [C]" userId="459e18be-b4f1-4f0a-800f-e6b5b4c80f5e" providerId="ADAL" clId="{BDFB20C7-0115-49E7-A747-263C937434F3}" dt="2021-06-24T19:30:26.922" v="2561" actId="1036"/>
          <ac:spMkLst>
            <pc:docMk/>
            <pc:sldMk cId="2398874248" sldId="262"/>
            <ac:spMk id="28" creationId="{EC1AADCE-3682-467A-A986-14BC3ABF9D04}"/>
          </ac:spMkLst>
        </pc:spChg>
        <pc:spChg chg="add mod">
          <ac:chgData name="Mayer, Lisa (NIH/NIAID) [C]" userId="459e18be-b4f1-4f0a-800f-e6b5b4c80f5e" providerId="ADAL" clId="{BDFB20C7-0115-49E7-A747-263C937434F3}" dt="2021-06-24T19:34:42.490" v="2585" actId="1036"/>
          <ac:spMkLst>
            <pc:docMk/>
            <pc:sldMk cId="2398874248" sldId="262"/>
            <ac:spMk id="34" creationId="{E4BFBDA7-6177-46CF-934C-9B14E920A600}"/>
          </ac:spMkLst>
        </pc:spChg>
        <pc:spChg chg="add mod">
          <ac:chgData name="Mayer, Lisa (NIH/NIAID) [C]" userId="459e18be-b4f1-4f0a-800f-e6b5b4c80f5e" providerId="ADAL" clId="{BDFB20C7-0115-49E7-A747-263C937434F3}" dt="2021-06-24T19:34:39.753" v="2580" actId="1035"/>
          <ac:spMkLst>
            <pc:docMk/>
            <pc:sldMk cId="2398874248" sldId="262"/>
            <ac:spMk id="35" creationId="{C24E4E1B-A901-49F3-BA8A-611DD540A072}"/>
          </ac:spMkLst>
        </pc:spChg>
        <pc:grpChg chg="add mod">
          <ac:chgData name="Mayer, Lisa (NIH/NIAID) [C]" userId="459e18be-b4f1-4f0a-800f-e6b5b4c80f5e" providerId="ADAL" clId="{BDFB20C7-0115-49E7-A747-263C937434F3}" dt="2021-06-24T17:53:57.319" v="1709" actId="1076"/>
          <ac:grpSpMkLst>
            <pc:docMk/>
            <pc:sldMk cId="2398874248" sldId="262"/>
            <ac:grpSpMk id="36" creationId="{A5237A22-8E1C-4607-B7F5-8B30C29BF127}"/>
          </ac:grpSpMkLst>
        </pc:grpChg>
        <pc:cxnChg chg="add del mod">
          <ac:chgData name="Mayer, Lisa (NIH/NIAID) [C]" userId="459e18be-b4f1-4f0a-800f-e6b5b4c80f5e" providerId="ADAL" clId="{BDFB20C7-0115-49E7-A747-263C937434F3}" dt="2021-06-24T17:51:23.917" v="1591"/>
          <ac:cxnSpMkLst>
            <pc:docMk/>
            <pc:sldMk cId="2398874248" sldId="262"/>
            <ac:cxnSpMk id="13" creationId="{C11C97BB-A6F5-484F-8339-2186A8BBC615}"/>
          </ac:cxnSpMkLst>
        </pc:cxnChg>
        <pc:cxnChg chg="add del mod">
          <ac:chgData name="Mayer, Lisa (NIH/NIAID) [C]" userId="459e18be-b4f1-4f0a-800f-e6b5b4c80f5e" providerId="ADAL" clId="{BDFB20C7-0115-49E7-A747-263C937434F3}" dt="2021-06-24T17:51:23.917" v="1591"/>
          <ac:cxnSpMkLst>
            <pc:docMk/>
            <pc:sldMk cId="2398874248" sldId="262"/>
            <ac:cxnSpMk id="14" creationId="{187C8EBC-8017-4312-9F09-5764596FCEDC}"/>
          </ac:cxnSpMkLst>
        </pc:cxnChg>
        <pc:cxnChg chg="add del mod">
          <ac:chgData name="Mayer, Lisa (NIH/NIAID) [C]" userId="459e18be-b4f1-4f0a-800f-e6b5b4c80f5e" providerId="ADAL" clId="{BDFB20C7-0115-49E7-A747-263C937434F3}" dt="2021-06-24T17:51:23.917" v="1591"/>
          <ac:cxnSpMkLst>
            <pc:docMk/>
            <pc:sldMk cId="2398874248" sldId="262"/>
            <ac:cxnSpMk id="15" creationId="{EFE7C4DA-7E4D-4A8B-BCD1-4CE796E6E103}"/>
          </ac:cxnSpMkLst>
        </pc:cxnChg>
        <pc:cxnChg chg="add del mod">
          <ac:chgData name="Mayer, Lisa (NIH/NIAID) [C]" userId="459e18be-b4f1-4f0a-800f-e6b5b4c80f5e" providerId="ADAL" clId="{BDFB20C7-0115-49E7-A747-263C937434F3}" dt="2021-06-24T17:51:23.917" v="1591"/>
          <ac:cxnSpMkLst>
            <pc:docMk/>
            <pc:sldMk cId="2398874248" sldId="262"/>
            <ac:cxnSpMk id="16" creationId="{32D3465E-F5B8-473C-8811-F93405884E78}"/>
          </ac:cxnSpMkLst>
        </pc:cxnChg>
        <pc:cxnChg chg="add del mod">
          <ac:chgData name="Mayer, Lisa (NIH/NIAID) [C]" userId="459e18be-b4f1-4f0a-800f-e6b5b4c80f5e" providerId="ADAL" clId="{BDFB20C7-0115-49E7-A747-263C937434F3}" dt="2021-06-24T17:51:23.917" v="1591"/>
          <ac:cxnSpMkLst>
            <pc:docMk/>
            <pc:sldMk cId="2398874248" sldId="262"/>
            <ac:cxnSpMk id="17" creationId="{40E41DD9-06E0-4BDE-88D4-FD73B3B42C69}"/>
          </ac:cxnSpMkLst>
        </pc:cxnChg>
        <pc:cxnChg chg="add mod">
          <ac:chgData name="Mayer, Lisa (NIH/NIAID) [C]" userId="459e18be-b4f1-4f0a-800f-e6b5b4c80f5e" providerId="ADAL" clId="{BDFB20C7-0115-49E7-A747-263C937434F3}" dt="2021-06-24T17:54:51.023" v="1745" actId="14100"/>
          <ac:cxnSpMkLst>
            <pc:docMk/>
            <pc:sldMk cId="2398874248" sldId="262"/>
            <ac:cxnSpMk id="29" creationId="{01229D96-6322-4FBD-8AE6-89DD00079390}"/>
          </ac:cxnSpMkLst>
        </pc:cxnChg>
        <pc:cxnChg chg="add mod">
          <ac:chgData name="Mayer, Lisa (NIH/NIAID) [C]" userId="459e18be-b4f1-4f0a-800f-e6b5b4c80f5e" providerId="ADAL" clId="{BDFB20C7-0115-49E7-A747-263C937434F3}" dt="2021-06-24T17:55:07.470" v="1746" actId="14100"/>
          <ac:cxnSpMkLst>
            <pc:docMk/>
            <pc:sldMk cId="2398874248" sldId="262"/>
            <ac:cxnSpMk id="30" creationId="{8EC23CC1-1D4D-4CF1-9809-BD6E98046C31}"/>
          </ac:cxnSpMkLst>
        </pc:cxnChg>
        <pc:cxnChg chg="add mod">
          <ac:chgData name="Mayer, Lisa (NIH/NIAID) [C]" userId="459e18be-b4f1-4f0a-800f-e6b5b4c80f5e" providerId="ADAL" clId="{BDFB20C7-0115-49E7-A747-263C937434F3}" dt="2021-06-24T17:53:05.373" v="1664" actId="14100"/>
          <ac:cxnSpMkLst>
            <pc:docMk/>
            <pc:sldMk cId="2398874248" sldId="262"/>
            <ac:cxnSpMk id="31" creationId="{77F43A92-36C7-4428-8080-4E6AA6328E7F}"/>
          </ac:cxnSpMkLst>
        </pc:cxnChg>
        <pc:cxnChg chg="add mod">
          <ac:chgData name="Mayer, Lisa (NIH/NIAID) [C]" userId="459e18be-b4f1-4f0a-800f-e6b5b4c80f5e" providerId="ADAL" clId="{BDFB20C7-0115-49E7-A747-263C937434F3}" dt="2021-06-24T17:56:05.229" v="1747" actId="14100"/>
          <ac:cxnSpMkLst>
            <pc:docMk/>
            <pc:sldMk cId="2398874248" sldId="262"/>
            <ac:cxnSpMk id="32" creationId="{D55FB88F-BB34-4585-93D7-8791BAF3996C}"/>
          </ac:cxnSpMkLst>
        </pc:cxnChg>
        <pc:cxnChg chg="add del mod">
          <ac:chgData name="Mayer, Lisa (NIH/NIAID) [C]" userId="459e18be-b4f1-4f0a-800f-e6b5b4c80f5e" providerId="ADAL" clId="{BDFB20C7-0115-49E7-A747-263C937434F3}" dt="2021-06-24T17:53:10.912" v="1665" actId="478"/>
          <ac:cxnSpMkLst>
            <pc:docMk/>
            <pc:sldMk cId="2398874248" sldId="262"/>
            <ac:cxnSpMk id="33" creationId="{E8A94DE6-2298-498B-BBAD-4A17835E471B}"/>
          </ac:cxnSpMkLst>
        </pc:cxnChg>
        <pc:cxnChg chg="add mod">
          <ac:chgData name="Mayer, Lisa (NIH/NIAID) [C]" userId="459e18be-b4f1-4f0a-800f-e6b5b4c80f5e" providerId="ADAL" clId="{BDFB20C7-0115-49E7-A747-263C937434F3}" dt="2021-06-24T17:56:09.496" v="1748" actId="14100"/>
          <ac:cxnSpMkLst>
            <pc:docMk/>
            <pc:sldMk cId="2398874248" sldId="262"/>
            <ac:cxnSpMk id="38" creationId="{32CBB37A-82AF-4C76-8A34-D6D97EB77E26}"/>
          </ac:cxnSpMkLst>
        </pc:cxnChg>
      </pc:sldChg>
      <pc:sldChg chg="new del">
        <pc:chgData name="Mayer, Lisa (NIH/NIAID) [C]" userId="459e18be-b4f1-4f0a-800f-e6b5b4c80f5e" providerId="ADAL" clId="{BDFB20C7-0115-49E7-A747-263C937434F3}" dt="2021-06-24T18:10:43.023" v="2079" actId="47"/>
        <pc:sldMkLst>
          <pc:docMk/>
          <pc:sldMk cId="1693613588" sldId="263"/>
        </pc:sldMkLst>
      </pc:sldChg>
      <pc:sldChg chg="modSp new mod ord">
        <pc:chgData name="Mayer, Lisa (NIH/NIAID) [C]" userId="459e18be-b4f1-4f0a-800f-e6b5b4c80f5e" providerId="ADAL" clId="{BDFB20C7-0115-49E7-A747-263C937434F3}" dt="2021-06-24T18:35:54.949" v="2497" actId="20577"/>
        <pc:sldMkLst>
          <pc:docMk/>
          <pc:sldMk cId="2260388082" sldId="264"/>
        </pc:sldMkLst>
        <pc:spChg chg="mod">
          <ac:chgData name="Mayer, Lisa (NIH/NIAID) [C]" userId="459e18be-b4f1-4f0a-800f-e6b5b4c80f5e" providerId="ADAL" clId="{BDFB20C7-0115-49E7-A747-263C937434F3}" dt="2021-06-24T18:08:05.622" v="2078" actId="20577"/>
          <ac:spMkLst>
            <pc:docMk/>
            <pc:sldMk cId="2260388082" sldId="264"/>
            <ac:spMk id="2" creationId="{364B630D-7557-4DC7-A8F0-9EDB95888B76}"/>
          </ac:spMkLst>
        </pc:spChg>
        <pc:spChg chg="mod">
          <ac:chgData name="Mayer, Lisa (NIH/NIAID) [C]" userId="459e18be-b4f1-4f0a-800f-e6b5b4c80f5e" providerId="ADAL" clId="{BDFB20C7-0115-49E7-A747-263C937434F3}" dt="2021-06-24T18:35:54.949" v="2497" actId="20577"/>
          <ac:spMkLst>
            <pc:docMk/>
            <pc:sldMk cId="2260388082" sldId="264"/>
            <ac:spMk id="3" creationId="{82026696-012F-43E3-AFA7-BD3B42510240}"/>
          </ac:spMkLst>
        </pc:spChg>
      </pc:sldChg>
      <pc:sldChg chg="modSp new del mod ord">
        <pc:chgData name="Mayer, Lisa (NIH/NIAID) [C]" userId="459e18be-b4f1-4f0a-800f-e6b5b4c80f5e" providerId="ADAL" clId="{BDFB20C7-0115-49E7-A747-263C937434F3}" dt="2021-06-24T18:20:15.392" v="2365" actId="47"/>
        <pc:sldMkLst>
          <pc:docMk/>
          <pc:sldMk cId="2948081066" sldId="265"/>
        </pc:sldMkLst>
        <pc:spChg chg="mod">
          <ac:chgData name="Mayer, Lisa (NIH/NIAID) [C]" userId="459e18be-b4f1-4f0a-800f-e6b5b4c80f5e" providerId="ADAL" clId="{BDFB20C7-0115-49E7-A747-263C937434F3}" dt="2021-06-24T18:12:34.534" v="2104" actId="20577"/>
          <ac:spMkLst>
            <pc:docMk/>
            <pc:sldMk cId="2948081066" sldId="265"/>
            <ac:spMk id="2" creationId="{8E740E62-D417-449F-B537-51B1DAABB93D}"/>
          </ac:spMkLst>
        </pc:spChg>
        <pc:spChg chg="mod">
          <ac:chgData name="Mayer, Lisa (NIH/NIAID) [C]" userId="459e18be-b4f1-4f0a-800f-e6b5b4c80f5e" providerId="ADAL" clId="{BDFB20C7-0115-49E7-A747-263C937434F3}" dt="2021-06-24T18:19:37.518" v="2364" actId="20577"/>
          <ac:spMkLst>
            <pc:docMk/>
            <pc:sldMk cId="2948081066" sldId="265"/>
            <ac:spMk id="3" creationId="{DED9207C-BF7B-4EE5-A71B-E6F6820A15E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B2D99-AA3A-4ADE-BF5E-66F0EC1D6B11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806242-2A16-4EB7-A7A2-CE53CA898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88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06242-2A16-4EB7-A7A2-CE53CA898D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52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https://www.cdc.gov/climateandhealth/pubs/VECTOR-BORNE-DISEASE-Final_508.pdf</a:t>
            </a:r>
          </a:p>
          <a:p>
            <a:endParaRPr lang="en-US" dirty="0"/>
          </a:p>
          <a:p>
            <a:r>
              <a:rPr lang="en-US" dirty="0"/>
              <a:t>- Warmer average temps &gt; longer warm seasons AND earlier spring seasons AND shorter &amp; milder winters AND hotter summers</a:t>
            </a:r>
          </a:p>
          <a:p>
            <a:endParaRPr lang="en-US" dirty="0"/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b="1" dirty="0"/>
              <a:t>Development </a:t>
            </a:r>
            <a:r>
              <a:rPr lang="en-US" b="0" dirty="0"/>
              <a:t>and </a:t>
            </a:r>
            <a:r>
              <a:rPr lang="en-US" b="1" dirty="0"/>
              <a:t>survival</a:t>
            </a:r>
            <a:r>
              <a:rPr lang="en-US" b="0" dirty="0"/>
              <a:t> of </a:t>
            </a:r>
            <a:r>
              <a:rPr lang="en-US" b="1" dirty="0"/>
              <a:t>ticks and their animal hosts </a:t>
            </a:r>
            <a:r>
              <a:rPr lang="en-US" b="0" dirty="0"/>
              <a:t>are </a:t>
            </a:r>
            <a:r>
              <a:rPr lang="en-US" b="1" dirty="0"/>
              <a:t>strongly influenced by climatic factors</a:t>
            </a:r>
            <a:endParaRPr lang="en-US" b="0" dirty="0"/>
          </a:p>
          <a:p>
            <a:pPr marL="628650" lvl="1" indent="-171450">
              <a:buFontTx/>
              <a:buChar char="-"/>
            </a:pPr>
            <a:r>
              <a:rPr lang="en-US" b="0" dirty="0"/>
              <a:t>Expansion of geographic habitat</a:t>
            </a:r>
          </a:p>
          <a:p>
            <a:pPr marL="628650" lvl="1" indent="-171450">
              <a:buFontTx/>
              <a:buChar char="-"/>
            </a:pPr>
            <a:r>
              <a:rPr lang="en-US" b="0" dirty="0"/>
              <a:t>Milder winters = fewer disease-carrying ticks dying in winter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06242-2A16-4EB7-A7A2-CE53CA898D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28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Risk factors/challenges</a:t>
            </a:r>
          </a:p>
          <a:p>
            <a:r>
              <a:rPr lang="en-US" dirty="0"/>
              <a:t>Environmental Exposure</a:t>
            </a:r>
          </a:p>
          <a:p>
            <a:r>
              <a:rPr lang="en-US" dirty="0"/>
              <a:t>Access to Healthcare</a:t>
            </a:r>
          </a:p>
          <a:p>
            <a:r>
              <a:rPr lang="en-US" dirty="0"/>
              <a:t>Housing</a:t>
            </a:r>
          </a:p>
          <a:p>
            <a:r>
              <a:rPr lang="en-US" dirty="0"/>
              <a:t>Income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06242-2A16-4EB7-A7A2-CE53CA898D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84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Used R in a virtual machine</a:t>
            </a:r>
          </a:p>
          <a:p>
            <a:pPr marL="171450" indent="-171450">
              <a:buFontTx/>
              <a:buChar char="-"/>
            </a:pPr>
            <a:r>
              <a:rPr lang="en-US" dirty="0"/>
              <a:t>Analysis transforming to regions from state/individual</a:t>
            </a:r>
          </a:p>
          <a:p>
            <a:pPr marL="171450" indent="-171450">
              <a:buFontTx/>
              <a:buChar char="-"/>
            </a:pPr>
            <a:r>
              <a:rPr lang="en-US" dirty="0"/>
              <a:t>Summary statistics</a:t>
            </a:r>
          </a:p>
          <a:p>
            <a:pPr marL="171450" indent="-171450">
              <a:buFontTx/>
              <a:buChar char="-"/>
            </a:pPr>
            <a:r>
              <a:rPr lang="en-US" dirty="0"/>
              <a:t>Making things binary from categorical/continuous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06242-2A16-4EB7-A7A2-CE53CA898D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82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Individual risk used to calculate average risk for the region, which we fed into the shiny 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06242-2A16-4EB7-A7A2-CE53CA898D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87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CA1E4-EC07-4E7A-A8C5-08A9F9A1A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12BD7-0FC5-4279-8D41-6E48E5A09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049A4-F358-40F1-B1D9-D543FEFEF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7BDDB-8E83-431D-AF53-0D8478ADB67C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3F055-B0CA-400B-9911-A9A017BCC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4F353-69F8-4ABD-A03D-9983D6996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BE15-603F-4B6D-83DB-C9105D55A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3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5AEB1-7730-44E7-9804-027B0FAEA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849ED-6671-4E60-8F59-AF46FD130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AC4D7-D0A4-4578-8244-7EE46C3E9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7BDDB-8E83-431D-AF53-0D8478ADB67C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31E52-7EAA-493B-B004-31E5C4498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4ED2D-DB1F-4915-816A-43B893DA4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BE15-603F-4B6D-83DB-C9105D55A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31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3D1ECF-3DA3-4DB6-965B-3738903BB2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44AB53-3112-4CEC-A1E1-6D86009DA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38AF9-51C1-40B3-8033-A380B1A28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7BDDB-8E83-431D-AF53-0D8478ADB67C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2D5B-77D4-4FB0-8A2C-6D5298CD6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2D25E-E974-4992-A49F-EF478499C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BE15-603F-4B6D-83DB-C9105D55A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00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7D6D1-B6AF-4DDE-9CB0-3DDD40FC6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32259-3964-4956-86D9-D195065A4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AEC29-C89E-4625-8A75-2FCCED4F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7BDDB-8E83-431D-AF53-0D8478ADB67C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8C952-13BF-4F78-A0EC-D62494D81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D940E-DE9E-4677-8CBB-56C771C75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BE15-603F-4B6D-83DB-C9105D55A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03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5EA0B-FEC1-4B6F-9876-59DEBC589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04B71-2FAC-4AA2-ADB4-040F0E30F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CC96B-4A4E-4191-9651-577D77AEA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7BDDB-8E83-431D-AF53-0D8478ADB67C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BE04B-828B-4458-8614-38E910E4C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FFEB6-2F42-4C7E-8A25-91CC3F59C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BE15-603F-4B6D-83DB-C9105D55A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01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47ABF-D91C-4907-A2CA-16A972E8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31F01-2794-4EE1-9ADF-8A7B28B32E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C0C976-2A53-4C26-A6F1-C0C91BE9C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AC347-A4CB-42E3-B8B9-54EE4E961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7BDDB-8E83-431D-AF53-0D8478ADB67C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EDE45-CB79-4B6A-84D4-07F16922F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6F793-EFFC-45E6-836F-FD31BFAA0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BE15-603F-4B6D-83DB-C9105D55A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8B616-8A83-4B0F-A4CD-9493B411A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BB08D-96E3-4092-BAE0-2B27694E6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52A48-8561-4D1A-BF59-7CF0B67FE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9F398D-8470-4BE4-995F-CB4F9472BE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0FB8C0-A5B1-486C-8FDE-56A419F1C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E89A0A-A24F-47DA-852C-44C7031D9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7BDDB-8E83-431D-AF53-0D8478ADB67C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FD68D4-5C51-47C7-8229-B889CBE08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6A292F-939F-4125-9DD3-EC0C367CB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BE15-603F-4B6D-83DB-C9105D55A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51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2D20F-F0E2-48E2-BA90-BFBA489B5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FE6174-FEE6-4D5B-ACAB-12C2E05AA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7BDDB-8E83-431D-AF53-0D8478ADB67C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16494-E044-4E92-86C0-1CB80A487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0A090-843F-451E-BBF3-ED50E2AFC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BE15-603F-4B6D-83DB-C9105D55A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6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FDB4F1-E1F8-4D5B-A489-1A3318ADD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7BDDB-8E83-431D-AF53-0D8478ADB67C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33546E-9633-4800-B053-BC3291C6B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13AD4-FD1A-444C-8F41-B2E596555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BE15-603F-4B6D-83DB-C9105D55A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82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A019-2E68-49BF-ADBB-8EF4FA58E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C52E0-787E-4452-84E1-E31B1175D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15B72-94C8-41DC-BC42-2E97E0A9E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2E593-3CF9-405D-8A35-B070704B5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7BDDB-8E83-431D-AF53-0D8478ADB67C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B29DA-FB94-4167-A2E4-BE4108203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B95C2-B879-4AD4-B919-BE2A37045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BE15-603F-4B6D-83DB-C9105D55A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7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F7B07-F5D6-4CA7-9224-F6CEA3596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4F25EF-35A1-4405-8243-F02A491ED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F60DD-DCEC-4857-8424-915D5DBA9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05193-A7E9-450D-A985-5380C509B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7BDDB-8E83-431D-AF53-0D8478ADB67C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DD2AD-3A9C-4DE8-BEEA-A013CF94A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96858-F546-49AE-A66E-D6AEDD376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BE15-603F-4B6D-83DB-C9105D55A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20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C589F7-A295-40E7-8B93-D112B30BF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9CBFE-200C-4323-87B1-913FACD4C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C5907-D620-457C-8A9E-35225D547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7BDDB-8E83-431D-AF53-0D8478ADB67C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DFBA7-2569-4EC5-BA33-1EF87C438E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79464-8AAE-47B7-B658-D2A10A6AFA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6BE15-603F-4B6D-83DB-C9105D55A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60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svg"/><Relationship Id="rId20" Type="http://schemas.openxmlformats.org/officeDocument/2006/relationships/image" Target="../media/image2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19" Type="http://schemas.openxmlformats.org/officeDocument/2006/relationships/image" Target="../media/image19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RIDES-Codes/Spatial-forecasting-of-environmental-infectious-diseases-within-vulnerable-populations/blob/main/README.md" TargetMode="External"/><Relationship Id="rId2" Type="http://schemas.openxmlformats.org/officeDocument/2006/relationships/hyperlink" Target="https://meghartwick.shinyapps.io/shiny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road, sky, outdoor, street&#10;&#10;Description automatically generated">
            <a:extLst>
              <a:ext uri="{FF2B5EF4-FFF2-40B4-BE49-F238E27FC236}">
                <a16:creationId xmlns:a16="http://schemas.microsoft.com/office/drawing/2014/main" id="{2E1C6138-4A03-402D-9ABB-4E43A3345D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7" r="23298" b="183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8E0390-5C7D-40FA-990C-6108876AA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/>
              <a:t>Environmental infectious disease risk in agricultural workers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6BB232-D575-4672-B2D3-F657844CC6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Office of Data Science and Emerging Technology Fellows, NIAID, NIH: Sydney Foote, Lisa Mayer, Meg Hartwick, Mark Rustad, Sara Jones</a:t>
            </a:r>
          </a:p>
          <a:p>
            <a:pPr algn="l"/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6130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2C98C-7C5B-492D-AEE0-CE2470E0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02" y="156238"/>
            <a:ext cx="11930662" cy="168860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Environmental infectious diseases have significant </a:t>
            </a:r>
            <a:r>
              <a:rPr lang="en-US" dirty="0">
                <a:solidFill>
                  <a:schemeClr val="accent2"/>
                </a:solidFill>
              </a:rPr>
              <a:t>mortality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>
                <a:solidFill>
                  <a:schemeClr val="accent2"/>
                </a:solidFill>
              </a:rPr>
              <a:t>morbidity</a:t>
            </a:r>
            <a:r>
              <a:rPr lang="en-US" dirty="0">
                <a:solidFill>
                  <a:schemeClr val="tx1"/>
                </a:solidFill>
              </a:rPr>
              <a:t> and are expected to increase with climate change.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9EB34-13B4-4E5C-9916-7D320DCEB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685" y="1975937"/>
            <a:ext cx="10222282" cy="4550123"/>
          </a:xfrm>
        </p:spPr>
        <p:txBody>
          <a:bodyPr>
            <a:normAutofit/>
          </a:bodyPr>
          <a:lstStyle/>
          <a:p>
            <a:r>
              <a:rPr lang="en-US" sz="3200" dirty="0"/>
              <a:t>Tick-borne: Lyme</a:t>
            </a:r>
          </a:p>
          <a:p>
            <a:r>
              <a:rPr lang="en-US" sz="3200" dirty="0"/>
              <a:t>Mosquito-borne</a:t>
            </a:r>
          </a:p>
          <a:p>
            <a:pPr lvl="1"/>
            <a:r>
              <a:rPr lang="en-US" sz="2800" dirty="0"/>
              <a:t>Dengue</a:t>
            </a:r>
          </a:p>
          <a:p>
            <a:pPr lvl="1"/>
            <a:r>
              <a:rPr lang="en-US" sz="2800" dirty="0"/>
              <a:t>Malaria</a:t>
            </a:r>
          </a:p>
          <a:p>
            <a:r>
              <a:rPr lang="en-US" sz="3200" dirty="0"/>
              <a:t>Waterborne bacteria</a:t>
            </a:r>
          </a:p>
          <a:p>
            <a:pPr lvl="1"/>
            <a:r>
              <a:rPr lang="en-US" sz="2800" dirty="0"/>
              <a:t>Campylobacteriosis ("Camp"))</a:t>
            </a:r>
          </a:p>
          <a:p>
            <a:r>
              <a:rPr lang="en-US" sz="3200" dirty="0"/>
              <a:t>Waterborne parasites</a:t>
            </a:r>
          </a:p>
          <a:p>
            <a:pPr lvl="1"/>
            <a:r>
              <a:rPr lang="en-US" sz="2800" dirty="0" err="1"/>
              <a:t>Cyclosporiasis</a:t>
            </a:r>
            <a:r>
              <a:rPr lang="en-US" sz="2800" dirty="0"/>
              <a:t> (“</a:t>
            </a:r>
            <a:r>
              <a:rPr lang="en-US" sz="2800" dirty="0" err="1"/>
              <a:t>Cyclo</a:t>
            </a:r>
            <a:r>
              <a:rPr lang="en-US" sz="2800" dirty="0"/>
              <a:t>”)</a:t>
            </a:r>
          </a:p>
          <a:p>
            <a:pPr lvl="1"/>
            <a:r>
              <a:rPr lang="en-US" sz="2800" dirty="0"/>
              <a:t>Cryptosporidiosis ("Crypto")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06BD79-8C38-45AB-89F9-98F9CD8D0C9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94570" y="2363604"/>
            <a:ext cx="5197430" cy="433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079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B50AA-0010-4E09-9F8B-01C31C08F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42" y="98903"/>
            <a:ext cx="11900769" cy="1726722"/>
          </a:xfrm>
        </p:spPr>
        <p:txBody>
          <a:bodyPr>
            <a:normAutofit fontScale="90000"/>
          </a:bodyPr>
          <a:lstStyle/>
          <a:p>
            <a:r>
              <a:rPr lang="en-US"/>
              <a:t>Agricultural workers are at </a:t>
            </a:r>
            <a:r>
              <a:rPr lang="en-US">
                <a:solidFill>
                  <a:schemeClr val="accent2"/>
                </a:solidFill>
              </a:rPr>
              <a:t>higher risk of exposure </a:t>
            </a:r>
            <a:r>
              <a:rPr lang="en-US"/>
              <a:t>to environmental infectious diseases and </a:t>
            </a:r>
            <a:r>
              <a:rPr lang="en-US">
                <a:solidFill>
                  <a:schemeClr val="accent2"/>
                </a:solidFill>
              </a:rPr>
              <a:t>face challenges </a:t>
            </a:r>
            <a:r>
              <a:rPr lang="en-US"/>
              <a:t>in mitigating disease.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277E0-BB6E-4DD1-A816-856D98A7B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45" y="2403064"/>
            <a:ext cx="5659035" cy="3088466"/>
          </a:xfrm>
        </p:spPr>
        <p:txBody>
          <a:bodyPr>
            <a:normAutofit/>
          </a:bodyPr>
          <a:lstStyle/>
          <a:p>
            <a:r>
              <a:rPr lang="en-US" sz="3200" dirty="0"/>
              <a:t>Risk factors/challenges</a:t>
            </a:r>
          </a:p>
          <a:p>
            <a:r>
              <a:rPr lang="en-US" sz="3200" dirty="0"/>
              <a:t>No extensive studies in US</a:t>
            </a:r>
          </a:p>
          <a:p>
            <a:r>
              <a:rPr lang="en-US" sz="3200" dirty="0"/>
              <a:t>Demonstrating risk important to get worker protections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744483F-9241-4C41-9462-B76766EF3762}"/>
              </a:ext>
            </a:extLst>
          </p:cNvPr>
          <p:cNvGrpSpPr/>
          <p:nvPr/>
        </p:nvGrpSpPr>
        <p:grpSpPr>
          <a:xfrm>
            <a:off x="6526060" y="1515649"/>
            <a:ext cx="5314627" cy="4661314"/>
            <a:chOff x="7218326" y="2286631"/>
            <a:chExt cx="4797725" cy="3990124"/>
          </a:xfrm>
        </p:grpSpPr>
        <p:pic>
          <p:nvPicPr>
            <p:cNvPr id="5" name="Graphic 4" descr="Rat">
              <a:extLst>
                <a:ext uri="{FF2B5EF4-FFF2-40B4-BE49-F238E27FC236}">
                  <a16:creationId xmlns:a16="http://schemas.microsoft.com/office/drawing/2014/main" id="{74B92393-60A8-4BFF-AAB1-0B112272F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26486" y="2286631"/>
              <a:ext cx="1138301" cy="1138301"/>
            </a:xfrm>
            <a:prstGeom prst="rect">
              <a:avLst/>
            </a:prstGeom>
          </p:spPr>
        </p:pic>
        <p:pic>
          <p:nvPicPr>
            <p:cNvPr id="6" name="Graphic 5" descr="Deciduous tree">
              <a:extLst>
                <a:ext uri="{FF2B5EF4-FFF2-40B4-BE49-F238E27FC236}">
                  <a16:creationId xmlns:a16="http://schemas.microsoft.com/office/drawing/2014/main" id="{FEEC7928-236E-4B5F-90CC-9765348D6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218326" y="3824133"/>
              <a:ext cx="1138300" cy="1138300"/>
            </a:xfrm>
            <a:prstGeom prst="rect">
              <a:avLst/>
            </a:prstGeom>
          </p:spPr>
        </p:pic>
        <p:pic>
          <p:nvPicPr>
            <p:cNvPr id="7" name="Graphic 6" descr="Farmer">
              <a:extLst>
                <a:ext uri="{FF2B5EF4-FFF2-40B4-BE49-F238E27FC236}">
                  <a16:creationId xmlns:a16="http://schemas.microsoft.com/office/drawing/2014/main" id="{88B136A4-A4CE-4F4C-8397-08C9E19718F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902353" y="3577335"/>
              <a:ext cx="1585783" cy="1585783"/>
            </a:xfrm>
            <a:prstGeom prst="rect">
              <a:avLst/>
            </a:prstGeom>
          </p:spPr>
        </p:pic>
        <p:pic>
          <p:nvPicPr>
            <p:cNvPr id="8" name="Graphic 7" descr="Water">
              <a:extLst>
                <a:ext uri="{FF2B5EF4-FFF2-40B4-BE49-F238E27FC236}">
                  <a16:creationId xmlns:a16="http://schemas.microsoft.com/office/drawing/2014/main" id="{67DA8DBA-A145-4DDE-9D7E-5BC943CF4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964038" y="2787387"/>
              <a:ext cx="940349" cy="940349"/>
            </a:xfrm>
            <a:prstGeom prst="rect">
              <a:avLst/>
            </a:prstGeom>
          </p:spPr>
        </p:pic>
        <p:pic>
          <p:nvPicPr>
            <p:cNvPr id="9" name="Graphic 8" descr="Stethoscope">
              <a:extLst>
                <a:ext uri="{FF2B5EF4-FFF2-40B4-BE49-F238E27FC236}">
                  <a16:creationId xmlns:a16="http://schemas.microsoft.com/office/drawing/2014/main" id="{4B01F116-C985-46E0-8EB4-1F134C2FBA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877750" y="3823533"/>
              <a:ext cx="1138301" cy="1138301"/>
            </a:xfrm>
            <a:prstGeom prst="rect">
              <a:avLst/>
            </a:prstGeom>
          </p:spPr>
        </p:pic>
        <p:pic>
          <p:nvPicPr>
            <p:cNvPr id="10" name="Graphic 9" descr="Bug under magnifying glass">
              <a:extLst>
                <a:ext uri="{FF2B5EF4-FFF2-40B4-BE49-F238E27FC236}">
                  <a16:creationId xmlns:a16="http://schemas.microsoft.com/office/drawing/2014/main" id="{C7F7FFED-F525-4F3D-833E-89B13DB2B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848461" y="5138455"/>
              <a:ext cx="1138300" cy="1138300"/>
            </a:xfrm>
            <a:prstGeom prst="rect">
              <a:avLst/>
            </a:prstGeom>
          </p:spPr>
        </p:pic>
        <p:pic>
          <p:nvPicPr>
            <p:cNvPr id="11" name="Graphic 10" descr="House">
              <a:extLst>
                <a:ext uri="{FF2B5EF4-FFF2-40B4-BE49-F238E27FC236}">
                  <a16:creationId xmlns:a16="http://schemas.microsoft.com/office/drawing/2014/main" id="{E7602CEA-969F-43F8-BFE8-E730BCC91B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422012" y="5192736"/>
              <a:ext cx="1029738" cy="1029738"/>
            </a:xfrm>
            <a:prstGeom prst="rect">
              <a:avLst/>
            </a:prstGeom>
          </p:spPr>
        </p:pic>
        <p:pic>
          <p:nvPicPr>
            <p:cNvPr id="12" name="Graphic 11" descr="Dollar">
              <a:extLst>
                <a:ext uri="{FF2B5EF4-FFF2-40B4-BE49-F238E27FC236}">
                  <a16:creationId xmlns:a16="http://schemas.microsoft.com/office/drawing/2014/main" id="{EA5933E2-C6EB-4570-82B4-E3F86BA70F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9238045" y="5283023"/>
              <a:ext cx="914400" cy="914400"/>
            </a:xfrm>
            <a:prstGeom prst="rect">
              <a:avLst/>
            </a:prstGeom>
          </p:spPr>
        </p:pic>
        <p:pic>
          <p:nvPicPr>
            <p:cNvPr id="13" name="Graphic 5" descr="noun_Temperature_2890944.svg">
              <a:extLst>
                <a:ext uri="{FF2B5EF4-FFF2-40B4-BE49-F238E27FC236}">
                  <a16:creationId xmlns:a16="http://schemas.microsoft.com/office/drawing/2014/main" id="{C91BBBED-8363-4FE6-9803-C9E8D0516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0537356" y="2786192"/>
              <a:ext cx="798435" cy="7942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4698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A5237A22-8E1C-4607-B7F5-8B30C29BF127}"/>
              </a:ext>
            </a:extLst>
          </p:cNvPr>
          <p:cNvGrpSpPr/>
          <p:nvPr/>
        </p:nvGrpSpPr>
        <p:grpSpPr>
          <a:xfrm>
            <a:off x="657618" y="422441"/>
            <a:ext cx="10876763" cy="6013118"/>
            <a:chOff x="-1" y="516353"/>
            <a:chExt cx="10363197" cy="575696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C038BD0-2FA4-49E2-B9BA-2E8C7FDF3137}"/>
                </a:ext>
              </a:extLst>
            </p:cNvPr>
            <p:cNvSpPr/>
            <p:nvPr/>
          </p:nvSpPr>
          <p:spPr>
            <a:xfrm>
              <a:off x="3441034" y="543423"/>
              <a:ext cx="1732544" cy="1501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National Agricultural Workers Survey (NAWS)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D3C55C-D777-4F41-B9A2-6E3E99916C60}"/>
                </a:ext>
              </a:extLst>
            </p:cNvPr>
            <p:cNvSpPr/>
            <p:nvPr/>
          </p:nvSpPr>
          <p:spPr>
            <a:xfrm>
              <a:off x="6083289" y="516353"/>
              <a:ext cx="1732544" cy="1501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CDC National Notifiable Diseases Surveillance System (NNDSS) 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C7A3C83-3C59-4FDC-B7EB-97742293E19A}"/>
                </a:ext>
              </a:extLst>
            </p:cNvPr>
            <p:cNvSpPr/>
            <p:nvPr/>
          </p:nvSpPr>
          <p:spPr>
            <a:xfrm>
              <a:off x="8630652" y="516353"/>
              <a:ext cx="1732544" cy="1501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000" dirty="0"/>
                <a:t>National Oceanic and Atmospheric Administration (NOAA)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61D0AEC-CE0C-4D59-8387-05933D62F319}"/>
                </a:ext>
              </a:extLst>
            </p:cNvPr>
            <p:cNvSpPr/>
            <p:nvPr/>
          </p:nvSpPr>
          <p:spPr>
            <a:xfrm>
              <a:off x="7480890" y="2678028"/>
              <a:ext cx="1732544" cy="1501943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Disease counts and climate data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7606238-53BD-46EC-9120-E8D0B7E2E7A4}"/>
                </a:ext>
              </a:extLst>
            </p:cNvPr>
            <p:cNvSpPr/>
            <p:nvPr/>
          </p:nvSpPr>
          <p:spPr>
            <a:xfrm>
              <a:off x="4371883" y="2700035"/>
              <a:ext cx="1732544" cy="1501943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Disease risk factor score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1901602-230F-45E7-8E65-554CB49DB05A}"/>
                </a:ext>
              </a:extLst>
            </p:cNvPr>
            <p:cNvSpPr/>
            <p:nvPr/>
          </p:nvSpPr>
          <p:spPr>
            <a:xfrm>
              <a:off x="6096000" y="4937806"/>
              <a:ext cx="1732544" cy="133550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R Shiny app for visualization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1A82E67-8F77-4535-91DC-F1F7571E3D53}"/>
                </a:ext>
              </a:extLst>
            </p:cNvPr>
            <p:cNvSpPr txBox="1"/>
            <p:nvPr/>
          </p:nvSpPr>
          <p:spPr>
            <a:xfrm>
              <a:off x="112295" y="1039469"/>
              <a:ext cx="25025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Public data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F7F7446-FDFB-4AA5-92AD-F4ECE89ECEBC}"/>
                </a:ext>
              </a:extLst>
            </p:cNvPr>
            <p:cNvSpPr txBox="1"/>
            <p:nvPr/>
          </p:nvSpPr>
          <p:spPr>
            <a:xfrm>
              <a:off x="-1" y="3015450"/>
              <a:ext cx="282341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Intermediate data and analysis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C1AADCE-3682-467A-A986-14BC3ABF9D04}"/>
                </a:ext>
              </a:extLst>
            </p:cNvPr>
            <p:cNvSpPr txBox="1"/>
            <p:nvPr/>
          </p:nvSpPr>
          <p:spPr>
            <a:xfrm>
              <a:off x="0" y="5434313"/>
              <a:ext cx="25025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Final product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1229D96-6322-4FBD-8AE6-89DD00079390}"/>
                </a:ext>
              </a:extLst>
            </p:cNvPr>
            <p:cNvCxnSpPr>
              <a:cxnSpLocks/>
            </p:cNvCxnSpPr>
            <p:nvPr/>
          </p:nvCxnSpPr>
          <p:spPr>
            <a:xfrm>
              <a:off x="6295464" y="3451007"/>
              <a:ext cx="942861" cy="80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EC23CC1-1D4D-4CF1-9809-BD6E98046C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8064" y="4315326"/>
              <a:ext cx="845701" cy="5243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7F43A92-36C7-4428-8080-4E6AA6328E7F}"/>
                </a:ext>
              </a:extLst>
            </p:cNvPr>
            <p:cNvCxnSpPr>
              <a:cxnSpLocks/>
            </p:cNvCxnSpPr>
            <p:nvPr/>
          </p:nvCxnSpPr>
          <p:spPr>
            <a:xfrm>
              <a:off x="4363456" y="2152648"/>
              <a:ext cx="589397" cy="434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55FB88F-BB34-4585-93D7-8791BAF3996C}"/>
                </a:ext>
              </a:extLst>
            </p:cNvPr>
            <p:cNvCxnSpPr>
              <a:cxnSpLocks/>
            </p:cNvCxnSpPr>
            <p:nvPr/>
          </p:nvCxnSpPr>
          <p:spPr>
            <a:xfrm>
              <a:off x="7067585" y="2152648"/>
              <a:ext cx="803330" cy="434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Arrow: Down 33">
              <a:extLst>
                <a:ext uri="{FF2B5EF4-FFF2-40B4-BE49-F238E27FC236}">
                  <a16:creationId xmlns:a16="http://schemas.microsoft.com/office/drawing/2014/main" id="{E4BFBDA7-6177-46CF-934C-9B14E920A600}"/>
                </a:ext>
              </a:extLst>
            </p:cNvPr>
            <p:cNvSpPr/>
            <p:nvPr/>
          </p:nvSpPr>
          <p:spPr>
            <a:xfrm>
              <a:off x="641687" y="4375289"/>
              <a:ext cx="609598" cy="739944"/>
            </a:xfrm>
            <a:prstGeom prst="down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row: Down 34">
              <a:extLst>
                <a:ext uri="{FF2B5EF4-FFF2-40B4-BE49-F238E27FC236}">
                  <a16:creationId xmlns:a16="http://schemas.microsoft.com/office/drawing/2014/main" id="{C24E4E1B-A901-49F3-BA8A-611DD540A072}"/>
                </a:ext>
              </a:extLst>
            </p:cNvPr>
            <p:cNvSpPr/>
            <p:nvPr/>
          </p:nvSpPr>
          <p:spPr>
            <a:xfrm>
              <a:off x="641687" y="1961419"/>
              <a:ext cx="609598" cy="739944"/>
            </a:xfrm>
            <a:prstGeom prst="down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2CBB37A-82AF-4C76-8A34-D6D97EB77E26}"/>
              </a:ext>
            </a:extLst>
          </p:cNvPr>
          <p:cNvCxnSpPr>
            <a:cxnSpLocks/>
          </p:cNvCxnSpPr>
          <p:nvPr/>
        </p:nvCxnSpPr>
        <p:spPr>
          <a:xfrm flipH="1">
            <a:off x="9845458" y="2163929"/>
            <a:ext cx="797132" cy="420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874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543C7880-2CE4-4BA7-A6A2-5CA029A87AAB}"/>
              </a:ext>
            </a:extLst>
          </p:cNvPr>
          <p:cNvGrpSpPr/>
          <p:nvPr/>
        </p:nvGrpSpPr>
        <p:grpSpPr>
          <a:xfrm>
            <a:off x="613775" y="294704"/>
            <a:ext cx="10995066" cy="3613417"/>
            <a:chOff x="441207" y="1832280"/>
            <a:chExt cx="9459116" cy="295246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70F89F0-EE73-43C5-A864-0E0AFFEFD6D4}"/>
                </a:ext>
              </a:extLst>
            </p:cNvPr>
            <p:cNvSpPr/>
            <p:nvPr/>
          </p:nvSpPr>
          <p:spPr>
            <a:xfrm>
              <a:off x="441207" y="1832280"/>
              <a:ext cx="1853852" cy="12776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dirty="0"/>
                <a:t>Identify as migrant worker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584F6A6-81A5-4CFA-BD89-40B22C59354B}"/>
                </a:ext>
              </a:extLst>
            </p:cNvPr>
            <p:cNvSpPr/>
            <p:nvPr/>
          </p:nvSpPr>
          <p:spPr>
            <a:xfrm>
              <a:off x="441207" y="3487276"/>
              <a:ext cx="1853852" cy="12776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dirty="0"/>
                <a:t>Not authorized to work in USA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0938C0B-5458-400F-945D-E5CABCCC43D8}"/>
                </a:ext>
              </a:extLst>
            </p:cNvPr>
            <p:cNvSpPr/>
            <p:nvPr/>
          </p:nvSpPr>
          <p:spPr>
            <a:xfrm>
              <a:off x="2986165" y="3507094"/>
              <a:ext cx="1853852" cy="12776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dirty="0"/>
                <a:t>Have used public aid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520C8DB-21B5-4844-B54A-D865F529AF66}"/>
                </a:ext>
              </a:extLst>
            </p:cNvPr>
            <p:cNvSpPr/>
            <p:nvPr/>
          </p:nvSpPr>
          <p:spPr>
            <a:xfrm>
              <a:off x="8046471" y="1886018"/>
              <a:ext cx="1853852" cy="12776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dirty="0"/>
                <a:t>No health insurance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0A2AE98-2F98-4DE2-839C-0714429C67CF}"/>
                </a:ext>
              </a:extLst>
            </p:cNvPr>
            <p:cNvSpPr/>
            <p:nvPr/>
          </p:nvSpPr>
          <p:spPr>
            <a:xfrm>
              <a:off x="5516318" y="3487276"/>
              <a:ext cx="1853852" cy="12776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dirty="0"/>
                <a:t>Reported a health condition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142C77B-F671-4EAC-A4DC-383C8F2AEE1B}"/>
                </a:ext>
              </a:extLst>
            </p:cNvPr>
            <p:cNvSpPr/>
            <p:nvPr/>
          </p:nvSpPr>
          <p:spPr>
            <a:xfrm>
              <a:off x="2986165" y="1832280"/>
              <a:ext cx="1853852" cy="12776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dirty="0"/>
                <a:t>Household income below poverty level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F8CE32D-2A3F-4B67-904F-3233AF4C2766}"/>
                </a:ext>
              </a:extLst>
            </p:cNvPr>
            <p:cNvSpPr/>
            <p:nvPr/>
          </p:nvSpPr>
          <p:spPr>
            <a:xfrm>
              <a:off x="5516318" y="1844806"/>
              <a:ext cx="1853852" cy="12776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dirty="0"/>
                <a:t>Crowded housing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6951902-1D05-4B6D-9B1D-63413493A9ED}"/>
                </a:ext>
              </a:extLst>
            </p:cNvPr>
            <p:cNvSpPr/>
            <p:nvPr/>
          </p:nvSpPr>
          <p:spPr>
            <a:xfrm>
              <a:off x="8046471" y="3470211"/>
              <a:ext cx="1853852" cy="12776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dirty="0"/>
                <a:t>Difficulty accessing healthcare</a:t>
              </a:r>
            </a:p>
          </p:txBody>
        </p:sp>
      </p:grpSp>
      <p:sp>
        <p:nvSpPr>
          <p:cNvPr id="17" name="Right Brace 16">
            <a:extLst>
              <a:ext uri="{FF2B5EF4-FFF2-40B4-BE49-F238E27FC236}">
                <a16:creationId xmlns:a16="http://schemas.microsoft.com/office/drawing/2014/main" id="{43FAFABB-71E6-4D23-9E2F-D4CAFA6C0525}"/>
              </a:ext>
            </a:extLst>
          </p:cNvPr>
          <p:cNvSpPr/>
          <p:nvPr/>
        </p:nvSpPr>
        <p:spPr>
          <a:xfrm rot="5400000">
            <a:off x="5786367" y="-996891"/>
            <a:ext cx="676406" cy="10700007"/>
          </a:xfrm>
          <a:prstGeom prst="rightBrace">
            <a:avLst>
              <a:gd name="adj1" fmla="val 8333"/>
              <a:gd name="adj2" fmla="val 49646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Left-Right 20">
            <a:extLst>
              <a:ext uri="{FF2B5EF4-FFF2-40B4-BE49-F238E27FC236}">
                <a16:creationId xmlns:a16="http://schemas.microsoft.com/office/drawing/2014/main" id="{44BFE0FF-F6BA-4FC3-AD82-979EC1217144}"/>
              </a:ext>
            </a:extLst>
          </p:cNvPr>
          <p:cNvSpPr/>
          <p:nvPr/>
        </p:nvSpPr>
        <p:spPr>
          <a:xfrm>
            <a:off x="3888000" y="6034312"/>
            <a:ext cx="4505223" cy="770685"/>
          </a:xfrm>
          <a:prstGeom prst="left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Low risk	</a:t>
            </a:r>
            <a:r>
              <a:rPr lang="en-US" sz="1600" dirty="0"/>
              <a:t>	</a:t>
            </a:r>
            <a:r>
              <a:rPr lang="en-US" sz="2000" dirty="0"/>
              <a:t>	High risk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909B1BA-9D26-45D3-A78C-1497A88AB59C}"/>
              </a:ext>
            </a:extLst>
          </p:cNvPr>
          <p:cNvSpPr/>
          <p:nvPr/>
        </p:nvSpPr>
        <p:spPr>
          <a:xfrm>
            <a:off x="2768651" y="4974759"/>
            <a:ext cx="68491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Individual Risk Score =</a:t>
            </a:r>
          </a:p>
          <a:p>
            <a:pPr algn="ctr"/>
            <a:r>
              <a:rPr lang="en-US" sz="4000" dirty="0"/>
              <a:t> 0, 1, …., 8</a:t>
            </a:r>
          </a:p>
        </p:txBody>
      </p:sp>
    </p:spTree>
    <p:extLst>
      <p:ext uri="{BB962C8B-B14F-4D97-AF65-F5344CB8AC3E}">
        <p14:creationId xmlns:p14="http://schemas.microsoft.com/office/powerpoint/2010/main" val="3609400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5BA5F-9360-4AB5-846E-1BC48F371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77" y="76908"/>
            <a:ext cx="12003839" cy="127590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Major challenges were </a:t>
            </a:r>
            <a:r>
              <a:rPr lang="en-US" dirty="0">
                <a:solidFill>
                  <a:schemeClr val="accent2"/>
                </a:solidFill>
              </a:rPr>
              <a:t>data availability and structure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93FBF-2CE7-4EE2-BECB-BF22AEF4D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386" y="1701556"/>
            <a:ext cx="8596668" cy="3880773"/>
          </a:xfrm>
        </p:spPr>
        <p:txBody>
          <a:bodyPr>
            <a:normAutofit/>
          </a:bodyPr>
          <a:lstStyle/>
          <a:p>
            <a:r>
              <a:rPr lang="en-US" sz="3200" dirty="0"/>
              <a:t>CDC API only 2016-2019</a:t>
            </a:r>
          </a:p>
          <a:p>
            <a:r>
              <a:rPr lang="en-US" sz="3200" dirty="0"/>
              <a:t>NAWS only until 2016</a:t>
            </a:r>
          </a:p>
          <a:p>
            <a:r>
              <a:rPr lang="en-US" sz="3200" dirty="0"/>
              <a:t>Different levels (state vs. person vs. region)</a:t>
            </a:r>
          </a:p>
          <a:p>
            <a:r>
              <a:rPr lang="en-US" sz="3200" dirty="0"/>
              <a:t>Cleaning was challenging (vague codebooks, confusing delimiters, etc.)</a:t>
            </a:r>
          </a:p>
          <a:p>
            <a:r>
              <a:rPr lang="en-US" sz="3200" dirty="0"/>
              <a:t>Making moving maps is complicated</a:t>
            </a:r>
          </a:p>
        </p:txBody>
      </p:sp>
      <p:pic>
        <p:nvPicPr>
          <p:cNvPr id="5" name="Graphic 4" descr="Hourglass">
            <a:extLst>
              <a:ext uri="{FF2B5EF4-FFF2-40B4-BE49-F238E27FC236}">
                <a16:creationId xmlns:a16="http://schemas.microsoft.com/office/drawing/2014/main" id="{C59EBD22-B912-49BD-918D-9CA7FDE31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5334" y="3432753"/>
            <a:ext cx="1936633" cy="1936633"/>
          </a:xfrm>
          <a:prstGeom prst="rect">
            <a:avLst/>
          </a:prstGeom>
        </p:spPr>
      </p:pic>
      <p:pic>
        <p:nvPicPr>
          <p:cNvPr id="7" name="Graphic 6" descr="Research">
            <a:extLst>
              <a:ext uri="{FF2B5EF4-FFF2-40B4-BE49-F238E27FC236}">
                <a16:creationId xmlns:a16="http://schemas.microsoft.com/office/drawing/2014/main" id="{1F6EAD17-00A7-4036-B794-DEEEFE4CD7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46083" y="4767608"/>
            <a:ext cx="1936633" cy="193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594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E62B30DD-9FA6-448E-80BD-89745FCE0C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2" r="20190" b="1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10A1E7-5CC5-461C-A2DF-FB3F0249D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Future goals and directions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29FEB-BBE9-4CB7-9227-EABA4885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2272143"/>
            <a:ext cx="4706803" cy="37888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Additional years of data</a:t>
            </a:r>
          </a:p>
          <a:p>
            <a:r>
              <a:rPr lang="en-US">
                <a:solidFill>
                  <a:srgbClr val="000000"/>
                </a:solidFill>
              </a:rPr>
              <a:t>Ability to stratify by variables such as race and ethnicity in shiny app</a:t>
            </a:r>
          </a:p>
          <a:p>
            <a:r>
              <a:rPr lang="en-US">
                <a:solidFill>
                  <a:srgbClr val="000000"/>
                </a:solidFill>
              </a:rPr>
              <a:t>More granular data</a:t>
            </a:r>
          </a:p>
          <a:p>
            <a:r>
              <a:rPr lang="en-US">
                <a:solidFill>
                  <a:srgbClr val="000000"/>
                </a:solidFill>
              </a:rPr>
              <a:t>Projections based on past trends</a:t>
            </a:r>
          </a:p>
        </p:txBody>
      </p:sp>
    </p:spTree>
    <p:extLst>
      <p:ext uri="{BB962C8B-B14F-4D97-AF65-F5344CB8AC3E}">
        <p14:creationId xmlns:p14="http://schemas.microsoft.com/office/powerpoint/2010/main" val="181956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B630D-7557-4DC7-A8F0-9EDB9588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Shiny App Demo!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26696-012F-43E3-AFA7-BD3B425102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/>
              <a:t> readme: </a:t>
            </a:r>
            <a:r>
              <a:rPr lang="en-US" dirty="0">
                <a:hlinkClick r:id="rId3"/>
              </a:rPr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388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</TotalTime>
  <Words>406</Words>
  <Application>Microsoft Office PowerPoint</Application>
  <PresentationFormat>Widescreen</PresentationFormat>
  <Paragraphs>72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Environmental infectious disease risk in agricultural workers</vt:lpstr>
      <vt:lpstr>Environmental infectious diseases have significant mortality and morbidity and are expected to increase with climate change.</vt:lpstr>
      <vt:lpstr>Agricultural workers are at higher risk of exposure to environmental infectious diseases and face challenges in mitigating disease.</vt:lpstr>
      <vt:lpstr>PowerPoint Presentation</vt:lpstr>
      <vt:lpstr>PowerPoint Presentation</vt:lpstr>
      <vt:lpstr>Major challenges were data availability and structure.</vt:lpstr>
      <vt:lpstr>Future goals and directions </vt:lpstr>
      <vt:lpstr>Shiny App Demo!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infectious disease risk in agricultural workers</dc:title>
  <dc:creator>Mayer, Lisa (NIH/NIAID) [C]</dc:creator>
  <cp:lastModifiedBy>Mayer, Lisa (NIH/NIAID) [C]</cp:lastModifiedBy>
  <cp:revision>2</cp:revision>
  <dcterms:created xsi:type="dcterms:W3CDTF">2021-06-24T16:22:11Z</dcterms:created>
  <dcterms:modified xsi:type="dcterms:W3CDTF">2021-06-24T20:31:55Z</dcterms:modified>
</cp:coreProperties>
</file>