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4" r:id="rId23"/>
    <p:sldId id="271" r:id="rId24"/>
    <p:sldId id="272" r:id="rId25"/>
    <p:sldId id="273" r:id="rId26"/>
    <p:sldId id="275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3A1F-963E-408D-BE24-EEC9F51B70B5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CD0A-FDEA-4D38-9A23-58ED70716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8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3A1F-963E-408D-BE24-EEC9F51B70B5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CD0A-FDEA-4D38-9A23-58ED70716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41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3A1F-963E-408D-BE24-EEC9F51B70B5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CD0A-FDEA-4D38-9A23-58ED70716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550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3A1F-963E-408D-BE24-EEC9F51B70B5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CD0A-FDEA-4D38-9A23-58ED70716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18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3A1F-963E-408D-BE24-EEC9F51B70B5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CD0A-FDEA-4D38-9A23-58ED70716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269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3A1F-963E-408D-BE24-EEC9F51B70B5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CD0A-FDEA-4D38-9A23-58ED70716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886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3A1F-963E-408D-BE24-EEC9F51B70B5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CD0A-FDEA-4D38-9A23-58ED70716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974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3A1F-963E-408D-BE24-EEC9F51B70B5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CD0A-FDEA-4D38-9A23-58ED70716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29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3A1F-963E-408D-BE24-EEC9F51B70B5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CD0A-FDEA-4D38-9A23-58ED70716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51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3A1F-963E-408D-BE24-EEC9F51B70B5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E1CD0A-FDEA-4D38-9A23-58ED70716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66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3A1F-963E-408D-BE24-EEC9F51B70B5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CD0A-FDEA-4D38-9A23-58ED70716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41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3A1F-963E-408D-BE24-EEC9F51B70B5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CD0A-FDEA-4D38-9A23-58ED70716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30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3A1F-963E-408D-BE24-EEC9F51B70B5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CD0A-FDEA-4D38-9A23-58ED70716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98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3A1F-963E-408D-BE24-EEC9F51B70B5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CD0A-FDEA-4D38-9A23-58ED70716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00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3A1F-963E-408D-BE24-EEC9F51B70B5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CD0A-FDEA-4D38-9A23-58ED70716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67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3A1F-963E-408D-BE24-EEC9F51B70B5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CD0A-FDEA-4D38-9A23-58ED70716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21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3A1F-963E-408D-BE24-EEC9F51B70B5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CD0A-FDEA-4D38-9A23-58ED70716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9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8E3A1F-963E-408D-BE24-EEC9F51B70B5}" type="datetimeFigureOut">
              <a:rPr lang="ru-RU" smtClean="0"/>
              <a:t>19.05.2021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E1CD0A-FDEA-4D38-9A23-58ED70716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80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7;p14"/>
          <p:cNvSpPr txBox="1">
            <a:spLocks/>
          </p:cNvSpPr>
          <p:nvPr/>
        </p:nvSpPr>
        <p:spPr>
          <a:xfrm>
            <a:off x="1751638" y="236768"/>
            <a:ext cx="8784976" cy="720079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algn="ctr">
              <a:buSzPts val="5120"/>
            </a:pPr>
            <a:r>
              <a:rPr lang="ru-RU" sz="2000" dirty="0" err="1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Міністерство</a:t>
            </a:r>
            <a:r>
              <a:rPr lang="ru-RU" sz="2000" dirty="0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 </a:t>
            </a:r>
            <a:r>
              <a:rPr lang="ru-RU" sz="2000" dirty="0" err="1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освіти</a:t>
            </a:r>
            <a:r>
              <a:rPr lang="ru-RU" sz="2000" dirty="0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 і науки </a:t>
            </a:r>
            <a:r>
              <a:rPr lang="ru-RU" sz="2000" dirty="0" err="1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України</a:t>
            </a:r>
            <a:r>
              <a:rPr lang="ru-RU" sz="2000" dirty="0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/>
            </a:r>
            <a:br>
              <a:rPr lang="ru-RU" sz="2000" dirty="0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</a:br>
            <a:r>
              <a:rPr lang="ru-RU" sz="2000" dirty="0" err="1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Харківський</a:t>
            </a:r>
            <a:r>
              <a:rPr lang="ru-RU" sz="2000" dirty="0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 </a:t>
            </a:r>
            <a:r>
              <a:rPr lang="ru-RU" sz="2000" dirty="0" err="1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національний</a:t>
            </a:r>
            <a:r>
              <a:rPr lang="ru-RU" sz="2000" dirty="0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 </a:t>
            </a:r>
            <a:r>
              <a:rPr lang="ru-RU" sz="2000" dirty="0" err="1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університет</a:t>
            </a:r>
            <a:r>
              <a:rPr lang="ru-RU" sz="2000" dirty="0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 </a:t>
            </a:r>
            <a:r>
              <a:rPr lang="ru-RU" sz="2000" dirty="0" err="1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ім</a:t>
            </a:r>
            <a:r>
              <a:rPr lang="ru-RU" sz="2000" dirty="0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. В. Н. </a:t>
            </a:r>
            <a:r>
              <a:rPr lang="ru-RU" sz="2000" dirty="0" err="1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Каразіна</a:t>
            </a:r>
            <a:r>
              <a:rPr lang="ru-RU" sz="2000" dirty="0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/>
            </a:r>
            <a:br>
              <a:rPr lang="ru-RU" sz="2000" dirty="0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</a:br>
            <a:r>
              <a:rPr lang="ru-RU" sz="2000" dirty="0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Факультет </a:t>
            </a:r>
            <a:r>
              <a:rPr lang="ru-RU" sz="2000" dirty="0" err="1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комп’ютерних</a:t>
            </a:r>
            <a:r>
              <a:rPr lang="ru-RU" sz="2000" dirty="0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 наук</a:t>
            </a:r>
            <a:r>
              <a:rPr lang="ru-RU" sz="40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4000" spc="-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106;p14"/>
          <p:cNvSpPr txBox="1">
            <a:spLocks/>
          </p:cNvSpPr>
          <p:nvPr/>
        </p:nvSpPr>
        <p:spPr>
          <a:xfrm>
            <a:off x="1787642" y="1860830"/>
            <a:ext cx="8712968" cy="193497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000" dirty="0" err="1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Презентац</a:t>
            </a:r>
            <a:r>
              <a:rPr lang="uk-UA" sz="4000" dirty="0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і</a:t>
            </a:r>
            <a:r>
              <a:rPr lang="ru-RU" sz="4000" dirty="0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я на</a:t>
            </a:r>
            <a:r>
              <a:rPr lang="en-US" sz="4000" dirty="0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 </a:t>
            </a:r>
            <a:r>
              <a:rPr lang="ru-RU" sz="4000" dirty="0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тему:</a:t>
            </a:r>
          </a:p>
          <a:p>
            <a:pPr algn="ctr"/>
            <a:r>
              <a:rPr lang="ru-RU" sz="4000" dirty="0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«</a:t>
            </a:r>
            <a:r>
              <a:rPr lang="uk-UA" sz="4000" dirty="0">
                <a:latin typeface="Calibri" panose="020F0502020204030204" pitchFamily="34" charset="0"/>
                <a:cs typeface="Calibri" panose="020F0502020204030204" pitchFamily="34" charset="0"/>
              </a:rPr>
              <a:t>Розробка додатку для автосалону із використанням бази даних</a:t>
            </a:r>
            <a:r>
              <a:rPr lang="ru-RU" sz="4000" dirty="0" smtClean="0">
                <a:latin typeface="Calibri" panose="020F0502020204030204" pitchFamily="34" charset="0"/>
                <a:ea typeface="Roboto Medium" panose="02000000000000000000" pitchFamily="2" charset="0"/>
                <a:cs typeface="Calibri" panose="020F0502020204030204" pitchFamily="34" charset="0"/>
              </a:rPr>
              <a:t>»</a:t>
            </a:r>
            <a:endParaRPr lang="x-none" sz="4000" dirty="0">
              <a:latin typeface="Calibri" panose="020F0502020204030204" pitchFamily="34" charset="0"/>
              <a:ea typeface="Roboto Medium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55288" y="4298739"/>
            <a:ext cx="39121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latin typeface="Calibri" panose="020F0502020204030204" pitchFamily="34" charset="0"/>
                <a:cs typeface="Calibri" panose="020F0502020204030204" pitchFamily="34" charset="0"/>
              </a:rPr>
              <a:t>Виконали студенти 3 курсу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uk-UA" sz="2000" dirty="0">
                <a:latin typeface="Calibri" panose="020F0502020204030204" pitchFamily="34" charset="0"/>
                <a:cs typeface="Calibri" panose="020F0502020204030204" pitchFamily="34" charset="0"/>
              </a:rPr>
              <a:t>групи КС-32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uk-UA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Дібцева</a:t>
            </a:r>
            <a:r>
              <a:rPr lang="uk-UA" sz="2000" dirty="0">
                <a:latin typeface="Calibri" panose="020F0502020204030204" pitchFamily="34" charset="0"/>
                <a:cs typeface="Calibri" panose="020F0502020204030204" pitchFamily="34" charset="0"/>
              </a:rPr>
              <a:t> Анна Миколаївна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uk-UA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Безрук</a:t>
            </a:r>
            <a:r>
              <a:rPr lang="uk-UA" sz="2000" dirty="0">
                <a:latin typeface="Calibri" panose="020F0502020204030204" pitchFamily="34" charset="0"/>
                <a:cs typeface="Calibri" panose="020F0502020204030204" pitchFamily="34" charset="0"/>
              </a:rPr>
              <a:t> Юрій Русланович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uk-UA" sz="2000" dirty="0">
                <a:latin typeface="Calibri" panose="020F0502020204030204" pitchFamily="34" charset="0"/>
                <a:cs typeface="Calibri" panose="020F0502020204030204" pitchFamily="34" charset="0"/>
              </a:rPr>
              <a:t>Обора Роман Сергійович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uk-UA" sz="2000" dirty="0">
                <a:latin typeface="Calibri" panose="020F0502020204030204" pitchFamily="34" charset="0"/>
                <a:cs typeface="Calibri" panose="020F0502020204030204" pitchFamily="34" charset="0"/>
              </a:rPr>
              <a:t>Керівник: 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uk-UA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Лазурик</a:t>
            </a:r>
            <a:r>
              <a:rPr lang="uk-UA" sz="2000" dirty="0">
                <a:latin typeface="Calibri" panose="020F0502020204030204" pitchFamily="34" charset="0"/>
                <a:cs typeface="Calibri" panose="020F0502020204030204" pitchFamily="34" charset="0"/>
              </a:rPr>
              <a:t> В. М</a:t>
            </a:r>
            <a:r>
              <a:rPr lang="uk-UA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98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40745"/>
            <a:ext cx="10018713" cy="790074"/>
          </a:xfrm>
        </p:spPr>
        <p:txBody>
          <a:bodyPr/>
          <a:lstStyle/>
          <a:p>
            <a:r>
              <a:rPr lang="uk-UA" dirty="0"/>
              <a:t>Діаграма прецедентів сторінки поставок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07420" y="6160874"/>
            <a:ext cx="124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Слайд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065171" y="1510982"/>
            <a:ext cx="6451484" cy="44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40745"/>
            <a:ext cx="10018713" cy="790074"/>
          </a:xfrm>
        </p:spPr>
        <p:txBody>
          <a:bodyPr/>
          <a:lstStyle/>
          <a:p>
            <a:r>
              <a:rPr lang="ru-RU" dirty="0" err="1"/>
              <a:t>Діаграма</a:t>
            </a:r>
            <a:r>
              <a:rPr lang="ru-RU" dirty="0"/>
              <a:t> </a:t>
            </a:r>
            <a:r>
              <a:rPr lang="ru-RU" dirty="0" err="1"/>
              <a:t>прецедентів</a:t>
            </a:r>
            <a:r>
              <a:rPr lang="ru-RU" dirty="0"/>
              <a:t> </a:t>
            </a:r>
            <a:r>
              <a:rPr lang="ru-RU" dirty="0" err="1"/>
              <a:t>сторінки</a:t>
            </a:r>
            <a:r>
              <a:rPr lang="ru-RU" dirty="0"/>
              <a:t> </a:t>
            </a:r>
            <a:r>
              <a:rPr lang="ru-RU" dirty="0" err="1"/>
              <a:t>продажів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107420" y="6160874"/>
            <a:ext cx="124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Слайд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7626" y="3244334"/>
            <a:ext cx="4276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Діаграма</a:t>
            </a:r>
            <a:r>
              <a:rPr lang="ru-RU" dirty="0"/>
              <a:t> </a:t>
            </a:r>
            <a:r>
              <a:rPr lang="ru-RU" dirty="0" err="1"/>
              <a:t>прецедентів</a:t>
            </a:r>
            <a:r>
              <a:rPr lang="ru-RU" dirty="0"/>
              <a:t> </a:t>
            </a:r>
            <a:r>
              <a:rPr lang="ru-RU" dirty="0" err="1"/>
              <a:t>сторінки</a:t>
            </a:r>
            <a:r>
              <a:rPr lang="ru-RU" dirty="0"/>
              <a:t> </a:t>
            </a:r>
            <a:r>
              <a:rPr lang="ru-RU" dirty="0" err="1"/>
              <a:t>продажів</a:t>
            </a:r>
            <a:endParaRPr lang="uk-UA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165231" y="1547812"/>
            <a:ext cx="6368513" cy="46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40745"/>
            <a:ext cx="10018713" cy="790074"/>
          </a:xfrm>
        </p:spPr>
        <p:txBody>
          <a:bodyPr>
            <a:normAutofit fontScale="90000"/>
          </a:bodyPr>
          <a:lstStyle/>
          <a:p>
            <a:r>
              <a:rPr lang="uk-UA" dirty="0"/>
              <a:t>Діаграма прецедентів сторінки перегляду сторінки постачальників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07420" y="6160874"/>
            <a:ext cx="124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Слайд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232597" y="1938608"/>
            <a:ext cx="6690825" cy="350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2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40745"/>
            <a:ext cx="10018713" cy="79007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Діаграма</a:t>
            </a:r>
            <a:r>
              <a:rPr lang="ru-RU" dirty="0"/>
              <a:t> </a:t>
            </a:r>
            <a:r>
              <a:rPr lang="ru-RU" dirty="0" err="1"/>
              <a:t>прецедентів</a:t>
            </a:r>
            <a:r>
              <a:rPr lang="ru-RU" dirty="0"/>
              <a:t> </a:t>
            </a:r>
            <a:r>
              <a:rPr lang="ru-RU" dirty="0" err="1"/>
              <a:t>сторінки</a:t>
            </a:r>
            <a:r>
              <a:rPr lang="ru-RU" dirty="0"/>
              <a:t> перегляду </a:t>
            </a:r>
            <a:r>
              <a:rPr lang="ru-RU" dirty="0" err="1"/>
              <a:t>сторінки</a:t>
            </a:r>
            <a:r>
              <a:rPr lang="ru-RU" dirty="0"/>
              <a:t> </a:t>
            </a:r>
            <a:r>
              <a:rPr lang="ru-RU" dirty="0" err="1"/>
              <a:t>покупців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107420" y="6160874"/>
            <a:ext cx="1247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Слайд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</a:p>
          <a:p>
            <a:pPr algn="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212124" y="1845310"/>
            <a:ext cx="7143310" cy="39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7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40745"/>
            <a:ext cx="10018713" cy="790074"/>
          </a:xfrm>
        </p:spPr>
        <p:txBody>
          <a:bodyPr/>
          <a:lstStyle/>
          <a:p>
            <a:r>
              <a:rPr lang="uk-UA" dirty="0"/>
              <a:t>Схема бази даних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481" y="1049545"/>
            <a:ext cx="7790370" cy="51113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07420" y="6160874"/>
            <a:ext cx="124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Слайд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69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40745"/>
            <a:ext cx="10018713" cy="790074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Інтерфейс програми:</a:t>
            </a:r>
            <a:br>
              <a:rPr lang="uk-UA" dirty="0" smtClean="0"/>
            </a:br>
            <a:r>
              <a:rPr lang="uk-UA" dirty="0" smtClean="0"/>
              <a:t>Сторінка авторизації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107420" y="6160874"/>
            <a:ext cx="124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Слайд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722" y="2228045"/>
            <a:ext cx="4997927" cy="3004534"/>
          </a:xfrm>
        </p:spPr>
      </p:pic>
    </p:spTree>
    <p:extLst>
      <p:ext uri="{BB962C8B-B14F-4D97-AF65-F5344CB8AC3E}">
        <p14:creationId xmlns:p14="http://schemas.microsoft.com/office/powerpoint/2010/main" val="198071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559686"/>
            <a:ext cx="10018713" cy="790074"/>
          </a:xfrm>
        </p:spPr>
        <p:txBody>
          <a:bodyPr>
            <a:normAutofit fontScale="90000"/>
          </a:bodyPr>
          <a:lstStyle/>
          <a:p>
            <a:r>
              <a:rPr lang="uk-UA" dirty="0"/>
              <a:t>Інтерфейс програми</a:t>
            </a:r>
            <a:r>
              <a:rPr lang="uk-UA" dirty="0" smtClean="0"/>
              <a:t>:</a:t>
            </a:r>
            <a:br>
              <a:rPr lang="uk-UA" dirty="0" smtClean="0"/>
            </a:br>
            <a:r>
              <a:rPr lang="uk-UA" dirty="0" smtClean="0"/>
              <a:t>Сторінка каталогу</a:t>
            </a:r>
            <a:r>
              <a:rPr lang="uk-UA" dirty="0"/>
              <a:t/>
            </a:r>
            <a:br>
              <a:rPr lang="uk-UA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528" y="1474788"/>
            <a:ext cx="8308282" cy="43164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07420" y="6160874"/>
            <a:ext cx="124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Слайд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6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40745"/>
            <a:ext cx="10018713" cy="790074"/>
          </a:xfrm>
        </p:spPr>
        <p:txBody>
          <a:bodyPr>
            <a:normAutofit fontScale="90000"/>
          </a:bodyPr>
          <a:lstStyle/>
          <a:p>
            <a:r>
              <a:rPr lang="uk-UA" dirty="0"/>
              <a:t>Інтерфейс програми:</a:t>
            </a:r>
            <a:br>
              <a:rPr lang="uk-UA" dirty="0"/>
            </a:br>
            <a:r>
              <a:rPr lang="uk-UA" dirty="0" smtClean="0"/>
              <a:t>Сторінка поширеної інформації про автомобіль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107420" y="6160874"/>
            <a:ext cx="124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Слайд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65" y="1700011"/>
            <a:ext cx="8159722" cy="4232856"/>
          </a:xfrm>
        </p:spPr>
      </p:pic>
    </p:spTree>
    <p:extLst>
      <p:ext uri="{BB962C8B-B14F-4D97-AF65-F5344CB8AC3E}">
        <p14:creationId xmlns:p14="http://schemas.microsoft.com/office/powerpoint/2010/main" val="29846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40745"/>
            <a:ext cx="10018713" cy="790074"/>
          </a:xfrm>
        </p:spPr>
        <p:txBody>
          <a:bodyPr>
            <a:normAutofit fontScale="90000"/>
          </a:bodyPr>
          <a:lstStyle/>
          <a:p>
            <a:r>
              <a:rPr lang="uk-UA" dirty="0"/>
              <a:t>Інтерфейс програми:</a:t>
            </a:r>
            <a:br>
              <a:rPr lang="uk-UA" dirty="0"/>
            </a:br>
            <a:r>
              <a:rPr lang="uk-UA" dirty="0" smtClean="0"/>
              <a:t>Сторінка продажу автомобілю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107420" y="6160874"/>
            <a:ext cx="124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Слайд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651" y="1783404"/>
            <a:ext cx="8070030" cy="41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22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40745"/>
            <a:ext cx="10018713" cy="790074"/>
          </a:xfrm>
        </p:spPr>
        <p:txBody>
          <a:bodyPr>
            <a:normAutofit fontScale="90000"/>
          </a:bodyPr>
          <a:lstStyle/>
          <a:p>
            <a:r>
              <a:rPr lang="uk-UA" dirty="0"/>
              <a:t>Інтерфейс програми:</a:t>
            </a:r>
            <a:br>
              <a:rPr lang="uk-UA" dirty="0"/>
            </a:br>
            <a:r>
              <a:rPr lang="uk-UA" dirty="0" smtClean="0"/>
              <a:t>Сторінка поставок автомобілів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528" y="1474788"/>
            <a:ext cx="8308282" cy="43164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07420" y="6160874"/>
            <a:ext cx="124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Слайд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0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40745"/>
            <a:ext cx="10018713" cy="790074"/>
          </a:xfrm>
        </p:spPr>
        <p:txBody>
          <a:bodyPr/>
          <a:lstStyle/>
          <a:p>
            <a:r>
              <a:rPr lang="uk-UA" dirty="0" smtClean="0"/>
              <a:t>Команда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070340"/>
            <a:ext cx="10018713" cy="3720859"/>
          </a:xfrm>
        </p:spPr>
        <p:txBody>
          <a:bodyPr anchor="t"/>
          <a:lstStyle/>
          <a:p>
            <a:pPr marL="0" indent="0">
              <a:buNone/>
            </a:pPr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uk-UA" dirty="0" smtClean="0">
                <a:latin typeface="Calibri" panose="020F0502020204030204" pitchFamily="34" charset="0"/>
                <a:cs typeface="Calibri" panose="020F0502020204030204" pitchFamily="34" charset="0"/>
              </a:rPr>
              <a:t>Розробники: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Безрук</a:t>
            </a:r>
            <a:r>
              <a:rPr lang="uk-UA" dirty="0" smtClean="0">
                <a:latin typeface="Calibri" panose="020F0502020204030204" pitchFamily="34" charset="0"/>
                <a:cs typeface="Calibri" panose="020F0502020204030204" pitchFamily="34" charset="0"/>
              </a:rPr>
              <a:t> Юрій Русланович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Дібцева</a:t>
            </a:r>
            <a:r>
              <a:rPr lang="uk-UA" dirty="0" smtClean="0">
                <a:latin typeface="Calibri" panose="020F0502020204030204" pitchFamily="34" charset="0"/>
                <a:cs typeface="Calibri" panose="020F0502020204030204" pitchFamily="34" charset="0"/>
              </a:rPr>
              <a:t> Анна Миколаївна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dirty="0" smtClean="0">
                <a:latin typeface="Calibri" panose="020F0502020204030204" pitchFamily="34" charset="0"/>
                <a:cs typeface="Calibri" panose="020F0502020204030204" pitchFamily="34" charset="0"/>
              </a:rPr>
              <a:t>Обора Роман Сергійович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07420" y="6160874"/>
            <a:ext cx="124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Слайд 2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500205"/>
            <a:ext cx="10018713" cy="790074"/>
          </a:xfrm>
        </p:spPr>
        <p:txBody>
          <a:bodyPr>
            <a:normAutofit fontScale="90000"/>
          </a:bodyPr>
          <a:lstStyle/>
          <a:p>
            <a:r>
              <a:rPr lang="uk-UA" dirty="0"/>
              <a:t>Інтерфейс програми:</a:t>
            </a:r>
            <a:br>
              <a:rPr lang="uk-UA" dirty="0"/>
            </a:br>
            <a:r>
              <a:rPr lang="uk-UA" dirty="0" smtClean="0"/>
              <a:t>Сторінка з поширеною інформацією про постачальника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107420" y="6160874"/>
            <a:ext cx="124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Слайд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455" y="1941095"/>
            <a:ext cx="7390965" cy="38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41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40745"/>
            <a:ext cx="10018713" cy="790074"/>
          </a:xfrm>
        </p:spPr>
        <p:txBody>
          <a:bodyPr>
            <a:normAutofit fontScale="90000"/>
          </a:bodyPr>
          <a:lstStyle/>
          <a:p>
            <a:r>
              <a:rPr lang="uk-UA" dirty="0"/>
              <a:t>Інтерфейс програми:</a:t>
            </a:r>
            <a:br>
              <a:rPr lang="uk-UA" dirty="0"/>
            </a:br>
            <a:r>
              <a:rPr lang="uk-UA" dirty="0" smtClean="0"/>
              <a:t>Сторінка з формою додавання поставки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528" y="1474788"/>
            <a:ext cx="8308282" cy="43164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07420" y="6160874"/>
            <a:ext cx="124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Слайд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060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40745"/>
            <a:ext cx="10018713" cy="790074"/>
          </a:xfrm>
        </p:spPr>
        <p:txBody>
          <a:bodyPr>
            <a:normAutofit fontScale="90000"/>
          </a:bodyPr>
          <a:lstStyle/>
          <a:p>
            <a:r>
              <a:rPr lang="uk-UA" dirty="0"/>
              <a:t>Інтерфейс програми:</a:t>
            </a:r>
            <a:br>
              <a:rPr lang="uk-UA" dirty="0"/>
            </a:br>
            <a:r>
              <a:rPr lang="uk-UA" dirty="0"/>
              <a:t>Сторінка з формою додавання поставки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528" y="1474788"/>
            <a:ext cx="8308282" cy="43164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07420" y="6160874"/>
            <a:ext cx="1247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Слайд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</a:p>
          <a:p>
            <a:pPr algn="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754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40745"/>
            <a:ext cx="10018713" cy="790074"/>
          </a:xfrm>
        </p:spPr>
        <p:txBody>
          <a:bodyPr>
            <a:normAutofit fontScale="90000"/>
          </a:bodyPr>
          <a:lstStyle/>
          <a:p>
            <a:r>
              <a:rPr lang="uk-UA" dirty="0"/>
              <a:t>Інтерфейс програми:</a:t>
            </a:r>
            <a:br>
              <a:rPr lang="uk-UA" dirty="0"/>
            </a:br>
            <a:r>
              <a:rPr lang="uk-UA" dirty="0" smtClean="0"/>
              <a:t>Сторінка продажів автомобілю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528" y="1474788"/>
            <a:ext cx="8308282" cy="43164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07420" y="6160874"/>
            <a:ext cx="124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Слайд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23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993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40745"/>
            <a:ext cx="10018713" cy="790074"/>
          </a:xfrm>
        </p:spPr>
        <p:txBody>
          <a:bodyPr>
            <a:normAutofit fontScale="90000"/>
          </a:bodyPr>
          <a:lstStyle/>
          <a:p>
            <a:r>
              <a:rPr lang="uk-UA" dirty="0"/>
              <a:t>Інтерфейс програми:</a:t>
            </a:r>
            <a:br>
              <a:rPr lang="uk-UA" dirty="0"/>
            </a:br>
            <a:r>
              <a:rPr lang="uk-UA" dirty="0" smtClean="0"/>
              <a:t>Сторінка постачальників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107420" y="6160874"/>
            <a:ext cx="124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Слайд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525" y="1696187"/>
            <a:ext cx="8308282" cy="431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29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40745"/>
            <a:ext cx="10018713" cy="790074"/>
          </a:xfrm>
        </p:spPr>
        <p:txBody>
          <a:bodyPr>
            <a:normAutofit fontScale="90000"/>
          </a:bodyPr>
          <a:lstStyle/>
          <a:p>
            <a:r>
              <a:rPr lang="uk-UA" dirty="0"/>
              <a:t>Інтерфейс програми:</a:t>
            </a:r>
            <a:br>
              <a:rPr lang="uk-UA" dirty="0"/>
            </a:br>
            <a:r>
              <a:rPr lang="uk-UA" dirty="0" smtClean="0"/>
              <a:t>Сторінка додавання постачальника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528" y="1474788"/>
            <a:ext cx="8308282" cy="43164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07420" y="6160874"/>
            <a:ext cx="1247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Слайд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</a:p>
          <a:p>
            <a:pPr algn="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7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40745"/>
            <a:ext cx="10018713" cy="790074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Висновки</a:t>
            </a:r>
            <a:r>
              <a:rPr lang="uk-UA" dirty="0"/>
              <a:t/>
            </a:r>
            <a:br>
              <a:rPr lang="uk-UA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475116"/>
            <a:ext cx="10018713" cy="4316083"/>
          </a:xfrm>
        </p:spPr>
        <p:txBody>
          <a:bodyPr anchor="t"/>
          <a:lstStyle/>
          <a:p>
            <a:pPr marL="0" indent="0">
              <a:buNone/>
            </a:pPr>
            <a:r>
              <a:rPr lang="uk-UA" dirty="0"/>
              <a:t>	</a:t>
            </a:r>
            <a:r>
              <a:rPr lang="uk-UA" dirty="0" smtClean="0"/>
              <a:t>Метою </a:t>
            </a:r>
            <a:r>
              <a:rPr lang="uk-UA" dirty="0"/>
              <a:t>роботи була розробка програмного забезпечення для менеджерів автосалону. Програма призначена для надавання менеджерам необхідної інформації про автомобілі, що маються в автосалоні, про поставки та продаж. </a:t>
            </a:r>
            <a:r>
              <a:rPr lang="ru-RU" dirty="0"/>
              <a:t>	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uk-UA" dirty="0" smtClean="0"/>
              <a:t>В </a:t>
            </a:r>
            <a:r>
              <a:rPr lang="uk-UA" dirty="0"/>
              <a:t>роботі була розроблена база даних (таблиці, запити, уявлення) та графічний інтерфейс комп’ютерної програми, котра взаємодіє із цією базою даних.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107420" y="6160874"/>
            <a:ext cx="124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Слайд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26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25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40745"/>
            <a:ext cx="10018713" cy="790074"/>
          </a:xfrm>
        </p:spPr>
        <p:txBody>
          <a:bodyPr/>
          <a:lstStyle/>
          <a:p>
            <a:r>
              <a:rPr lang="uk-UA" dirty="0" smtClean="0"/>
              <a:t>Ціль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374232"/>
            <a:ext cx="10018713" cy="3416967"/>
          </a:xfrm>
        </p:spPr>
        <p:txBody>
          <a:bodyPr anchor="t"/>
          <a:lstStyle/>
          <a:p>
            <a:pPr marL="0" indent="0">
              <a:buNone/>
            </a:pPr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uk-UA" dirty="0" smtClean="0"/>
              <a:t>Дана </a:t>
            </a:r>
            <a:r>
              <a:rPr lang="uk-UA" dirty="0"/>
              <a:t>робота присвячена розробці комп’ютерної програми для менеджерів автосалону. Програма призначена для надавання менеджерам необхідної інформації про автомобілі, що маються в автосалоні, про поставки та продаж. </a:t>
            </a:r>
          </a:p>
          <a:p>
            <a:pPr marL="0" indent="0">
              <a:buNone/>
            </a:pPr>
            <a:r>
              <a:rPr lang="uk-UA" dirty="0" smtClean="0"/>
              <a:t>	Програма складається з бази даних та графічного інтерфейсу програми, через який реалізується взаємодія користувача з базою даних.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107420" y="6160874"/>
            <a:ext cx="124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Слайд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05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40745"/>
            <a:ext cx="10018713" cy="790074"/>
          </a:xfrm>
        </p:spPr>
        <p:txBody>
          <a:bodyPr/>
          <a:lstStyle/>
          <a:p>
            <a:r>
              <a:rPr lang="uk-UA" dirty="0" smtClean="0"/>
              <a:t>Задачі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085474"/>
            <a:ext cx="10018713" cy="3705725"/>
          </a:xfrm>
        </p:spPr>
        <p:txBody>
          <a:bodyPr anchor="t"/>
          <a:lstStyle/>
          <a:p>
            <a:pPr lvl="0"/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Проведення аналізу предметної області та засобів реалізації програмного забезпечення;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Аналіз наявних аналогів;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Проектування бази даних та основного функціоналу системи;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uk-UA" dirty="0">
                <a:latin typeface="Calibri" panose="020F0502020204030204" pitchFamily="34" charset="0"/>
                <a:cs typeface="Calibri" panose="020F0502020204030204" pitchFamily="34" charset="0"/>
              </a:rPr>
              <a:t>Розробка програми.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07420" y="6160874"/>
            <a:ext cx="124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Слайд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53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40745"/>
            <a:ext cx="10018713" cy="790074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Засоби </a:t>
            </a:r>
            <a:r>
              <a:rPr lang="uk-UA" dirty="0"/>
              <a:t>реалізації програмного забезпечення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662989"/>
            <a:ext cx="10018713" cy="3128210"/>
          </a:xfrm>
        </p:spPr>
        <p:txBody>
          <a:bodyPr anchor="t"/>
          <a:lstStyle/>
          <a:p>
            <a:pPr marL="0" indent="0">
              <a:buNone/>
            </a:pPr>
            <a:r>
              <a:rPr lang="uk-UA" dirty="0" smtClean="0"/>
              <a:t>	</a:t>
            </a:r>
            <a:r>
              <a:rPr lang="uk-UA" dirty="0"/>
              <a:t>С</a:t>
            </a:r>
            <a:r>
              <a:rPr lang="uk-UA" dirty="0" smtClean="0"/>
              <a:t>истема керування базами даних – </a:t>
            </a:r>
            <a:r>
              <a:rPr lang="en-US" dirty="0" smtClean="0"/>
              <a:t>MySQL</a:t>
            </a:r>
            <a:r>
              <a:rPr lang="uk-UA" dirty="0" smtClean="0"/>
              <a:t>.</a:t>
            </a:r>
          </a:p>
          <a:p>
            <a:pPr marL="0" indent="0">
              <a:buNone/>
            </a:pPr>
            <a:r>
              <a:rPr lang="uk-UA" dirty="0"/>
              <a:t>	З</a:t>
            </a:r>
            <a:r>
              <a:rPr lang="uk-UA" dirty="0" smtClean="0"/>
              <a:t>асіб </a:t>
            </a:r>
            <a:r>
              <a:rPr lang="uk-UA" dirty="0"/>
              <a:t>для створення та адміністрування БД – </a:t>
            </a:r>
            <a:r>
              <a:rPr lang="en-US" dirty="0" err="1"/>
              <a:t>SQLyog</a:t>
            </a:r>
            <a:r>
              <a:rPr lang="uk-UA" dirty="0" smtClean="0"/>
              <a:t>.</a:t>
            </a:r>
          </a:p>
          <a:p>
            <a:pPr marL="0" indent="0">
              <a:buNone/>
            </a:pPr>
            <a:r>
              <a:rPr lang="uk-UA" dirty="0"/>
              <a:t>	</a:t>
            </a:r>
            <a:r>
              <a:rPr lang="uk-UA" dirty="0" smtClean="0"/>
              <a:t>Мови програмування – </a:t>
            </a:r>
            <a:r>
              <a:rPr lang="en-US" dirty="0" smtClean="0"/>
              <a:t>SQL, Java.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107420" y="6160874"/>
            <a:ext cx="124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Слайд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71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40745"/>
            <a:ext cx="10018713" cy="790074"/>
          </a:xfrm>
        </p:spPr>
        <p:txBody>
          <a:bodyPr/>
          <a:lstStyle/>
          <a:p>
            <a:r>
              <a:rPr lang="uk-UA" dirty="0" smtClean="0"/>
              <a:t>Наявний аналог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475117"/>
            <a:ext cx="10018713" cy="1252042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uk-UA" dirty="0" smtClean="0"/>
              <a:t>	</a:t>
            </a:r>
            <a:r>
              <a:rPr lang="en-US" dirty="0" err="1"/>
              <a:t>AVtomarket</a:t>
            </a:r>
            <a:r>
              <a:rPr lang="uk-UA" dirty="0"/>
              <a:t>.</a:t>
            </a:r>
            <a:r>
              <a:rPr lang="en-US" dirty="0" err="1" smtClean="0"/>
              <a:t>ru</a:t>
            </a:r>
            <a:r>
              <a:rPr lang="uk-UA" dirty="0" smtClean="0"/>
              <a:t> </a:t>
            </a:r>
            <a:r>
              <a:rPr lang="uk-UA" dirty="0"/>
              <a:t>– сайт для зручної взаємодії з каталогом автомобілів. Даний сайт надає можливість переглядати об’яви продажів автомобілів та накладати на цей перелік фільтри.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107420" y="6160874"/>
            <a:ext cx="124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Слайд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r="13636"/>
          <a:stretch/>
        </p:blipFill>
        <p:spPr>
          <a:xfrm>
            <a:off x="226256" y="3337394"/>
            <a:ext cx="6705599" cy="198120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7263292" y="2727159"/>
            <a:ext cx="4703445" cy="320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3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40745"/>
            <a:ext cx="10018713" cy="790074"/>
          </a:xfrm>
        </p:spPr>
        <p:txBody>
          <a:bodyPr/>
          <a:lstStyle/>
          <a:p>
            <a:r>
              <a:rPr lang="ru-RU" dirty="0" err="1"/>
              <a:t>Діаграма</a:t>
            </a:r>
            <a:r>
              <a:rPr lang="ru-RU" dirty="0"/>
              <a:t> </a:t>
            </a:r>
            <a:r>
              <a:rPr lang="ru-RU" dirty="0" err="1"/>
              <a:t>авторизації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107420" y="6160874"/>
            <a:ext cx="124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Слайд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t="11913"/>
          <a:stretch/>
        </p:blipFill>
        <p:spPr bwMode="auto">
          <a:xfrm>
            <a:off x="3709116" y="2240924"/>
            <a:ext cx="4864520" cy="31032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91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40745"/>
            <a:ext cx="10018713" cy="790074"/>
          </a:xfrm>
        </p:spPr>
        <p:txBody>
          <a:bodyPr/>
          <a:lstStyle/>
          <a:p>
            <a:r>
              <a:rPr lang="uk-UA" dirty="0"/>
              <a:t>Діаграма точки входу в програму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07420" y="6160874"/>
            <a:ext cx="124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Слайд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t="1400"/>
          <a:stretch/>
        </p:blipFill>
        <p:spPr bwMode="auto">
          <a:xfrm>
            <a:off x="3798277" y="1705291"/>
            <a:ext cx="5713877" cy="39452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15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4346" y="504868"/>
            <a:ext cx="10018713" cy="79007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Діаграма</a:t>
            </a:r>
            <a:r>
              <a:rPr lang="ru-RU" dirty="0"/>
              <a:t> </a:t>
            </a:r>
            <a:r>
              <a:rPr lang="ru-RU" dirty="0" err="1"/>
              <a:t>прецедентів</a:t>
            </a:r>
            <a:r>
              <a:rPr lang="ru-RU" dirty="0"/>
              <a:t> </a:t>
            </a:r>
            <a:r>
              <a:rPr lang="ru-RU" dirty="0" err="1"/>
              <a:t>сторінки</a:t>
            </a:r>
            <a:r>
              <a:rPr lang="ru-RU" dirty="0"/>
              <a:t> каталогу авто (авто у </a:t>
            </a:r>
            <a:r>
              <a:rPr lang="ru-RU" dirty="0" err="1"/>
              <a:t>наявності</a:t>
            </a:r>
            <a:r>
              <a:rPr lang="ru-RU" dirty="0"/>
              <a:t>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107420" y="6160874"/>
            <a:ext cx="124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Слайд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84868" y="1893194"/>
            <a:ext cx="7531645" cy="393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120</TotalTime>
  <Words>206</Words>
  <Application>Microsoft Office PowerPoint</Application>
  <PresentationFormat>Произвольный</PresentationFormat>
  <Paragraphs>77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Параллакс</vt:lpstr>
      <vt:lpstr>Презентация PowerPoint</vt:lpstr>
      <vt:lpstr>Команда</vt:lpstr>
      <vt:lpstr>Ціль</vt:lpstr>
      <vt:lpstr>Задачі</vt:lpstr>
      <vt:lpstr>Засоби реалізації програмного забезпечення</vt:lpstr>
      <vt:lpstr>Наявний аналог</vt:lpstr>
      <vt:lpstr>Діаграма авторизації програми</vt:lpstr>
      <vt:lpstr>Діаграма точки входу в програму</vt:lpstr>
      <vt:lpstr>Діаграма прецедентів сторінки каталогу авто (авто у наявності)</vt:lpstr>
      <vt:lpstr>Діаграма прецедентів сторінки поставок</vt:lpstr>
      <vt:lpstr>Діаграма прецедентів сторінки продажів</vt:lpstr>
      <vt:lpstr>Діаграма прецедентів сторінки перегляду сторінки постачальників</vt:lpstr>
      <vt:lpstr>Діаграма прецедентів сторінки перегляду сторінки покупців</vt:lpstr>
      <vt:lpstr>Схема бази даних</vt:lpstr>
      <vt:lpstr>Інтерфейс програми: Сторінка авторизації</vt:lpstr>
      <vt:lpstr>Інтерфейс програми: Сторінка каталогу </vt:lpstr>
      <vt:lpstr>Інтерфейс програми: Сторінка поширеної інформації про автомобіль</vt:lpstr>
      <vt:lpstr>Інтерфейс програми: Сторінка продажу автомобілю</vt:lpstr>
      <vt:lpstr>Інтерфейс програми: Сторінка поставок автомобілів</vt:lpstr>
      <vt:lpstr>Інтерфейс програми: Сторінка з поширеною інформацією про постачальника</vt:lpstr>
      <vt:lpstr>Інтерфейс програми: Сторінка з формою додавання поставки</vt:lpstr>
      <vt:lpstr>Інтерфейс програми: Сторінка з формою додавання поставки</vt:lpstr>
      <vt:lpstr>Інтерфейс програми: Сторінка продажів автомобілю</vt:lpstr>
      <vt:lpstr>Інтерфейс програми: Сторінка постачальників</vt:lpstr>
      <vt:lpstr>Інтерфейс програми: Сторінка додавання постачальника</vt:lpstr>
      <vt:lpstr>Висновки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Пользователь Windows</cp:lastModifiedBy>
  <cp:revision>68</cp:revision>
  <dcterms:created xsi:type="dcterms:W3CDTF">2021-05-17T15:48:49Z</dcterms:created>
  <dcterms:modified xsi:type="dcterms:W3CDTF">2021-05-19T20:31:41Z</dcterms:modified>
</cp:coreProperties>
</file>