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48D2-183E-457A-AA0B-4FFB3D8F2B1D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4DF5-B72A-4F9E-8DB1-4304BBF736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4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F7937B7-218A-402A-A7C8-7EE2712BE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45091D5-F087-4D54-AC73-D3FAF08B02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99A5-01AA-4525-8C95-F764EE6B28B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5BAB-2D3A-4897-B94A-ED1257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3B9081-DFB1-45BF-A563-0F4AFA0F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216" y="159341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hide </a:t>
            </a:r>
            <a:r>
              <a:rPr lang="en-US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in </a:t>
            </a:r>
            <a:br>
              <a:rPr lang="en-US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EA1B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Windows?</a:t>
            </a:r>
            <a:endParaRPr lang="en-US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CC1A1AB-EF45-469E-AD40-3A2E57DF5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416" y="4073093"/>
            <a:ext cx="6858000" cy="1655762"/>
          </a:xfrm>
        </p:spPr>
        <p:txBody>
          <a:bodyPr/>
          <a:lstStyle/>
          <a:p>
            <a:r>
              <a:rPr lang="en-US" dirty="0" smtClean="0"/>
              <a:t>by</a:t>
            </a:r>
            <a:r>
              <a:rPr lang="ru-RU" dirty="0" smtClean="0"/>
              <a:t> </a:t>
            </a:r>
            <a:r>
              <a:rPr lang="en-US" dirty="0" smtClean="0"/>
              <a:t>Volodymyr </a:t>
            </a:r>
            <a:r>
              <a:rPr lang="en-US" dirty="0"/>
              <a:t>Zolotukhin</a:t>
            </a:r>
          </a:p>
        </p:txBody>
      </p:sp>
    </p:spTree>
    <p:extLst>
      <p:ext uri="{BB962C8B-B14F-4D97-AF65-F5344CB8AC3E}">
        <p14:creationId xmlns:p14="http://schemas.microsoft.com/office/powerpoint/2010/main" val="1719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713" y="1254561"/>
            <a:ext cx="597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Steganography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practice of concealing a file, message, </a:t>
            </a:r>
            <a:endParaRPr lang="en-US" dirty="0" smtClean="0"/>
          </a:p>
          <a:p>
            <a:pPr algn="ctr"/>
            <a:r>
              <a:rPr lang="en-US" dirty="0" smtClean="0"/>
              <a:t>image</a:t>
            </a:r>
            <a:r>
              <a:rPr lang="en-US" dirty="0"/>
              <a:t>, or video within another file, message, image, or video.</a:t>
            </a:r>
            <a:endParaRPr lang="ru-RU" dirty="0"/>
          </a:p>
        </p:txBody>
      </p:sp>
      <p:pic>
        <p:nvPicPr>
          <p:cNvPr id="1026" name="Picture 2" descr="C:\Users\root\Downloads\17216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3" y="2486026"/>
            <a:ext cx="5970546" cy="36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4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05098" y="1276350"/>
            <a:ext cx="355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Create </a:t>
            </a:r>
            <a:r>
              <a:rPr lang="en-US" dirty="0"/>
              <a:t>an archive with information</a:t>
            </a:r>
          </a:p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705098" y="2023765"/>
            <a:ext cx="355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Choose a </a:t>
            </a:r>
            <a:r>
              <a:rPr lang="en-US" dirty="0" smtClean="0"/>
              <a:t>picture</a:t>
            </a:r>
            <a:endParaRPr lang="en-US" dirty="0"/>
          </a:p>
          <a:p>
            <a:pPr algn="ctr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48" y="3119438"/>
            <a:ext cx="51149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54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90724" y="1545193"/>
            <a:ext cx="537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 the console by pressing win + R and typing "cmd"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01" y="1914525"/>
            <a:ext cx="4181374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01" y="4572000"/>
            <a:ext cx="4181374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8412" y="4111109"/>
            <a:ext cx="349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 the folder with prepared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3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543050"/>
            <a:ext cx="7267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Enter into the console "copy / b image.jpg + archive.zip imagewitharch.jpg</a:t>
            </a:r>
            <a:r>
              <a:rPr lang="en-US" dirty="0" smtClean="0"/>
              <a:t>",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where image.jpg is the original image, archive.zip is the archive with </a:t>
            </a:r>
            <a:r>
              <a:rPr lang="en-US" dirty="0" smtClean="0"/>
              <a:t>data,</a:t>
            </a:r>
          </a:p>
          <a:p>
            <a:pPr algn="ctr"/>
            <a:r>
              <a:rPr lang="en-US" dirty="0" smtClean="0"/>
              <a:t>imagewitharch.jpg </a:t>
            </a:r>
            <a:r>
              <a:rPr lang="en-US" dirty="0"/>
              <a:t>is the name of the resulting file</a:t>
            </a:r>
          </a:p>
          <a:p>
            <a:pPr algn="ctr"/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919413"/>
            <a:ext cx="5867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6572" y="3869293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 the folder we can see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4238625"/>
            <a:ext cx="43624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7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 4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295400"/>
            <a:ext cx="6945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It looks like an ordinary picture, but if </a:t>
            </a:r>
            <a:r>
              <a:rPr lang="en-US" dirty="0" smtClean="0"/>
              <a:t>we open </a:t>
            </a:r>
            <a:r>
              <a:rPr lang="en-US" dirty="0"/>
              <a:t>the </a:t>
            </a:r>
            <a:endParaRPr lang="en-US" dirty="0" smtClean="0"/>
          </a:p>
          <a:p>
            <a:pPr algn="ctr"/>
            <a:r>
              <a:rPr lang="en-US" dirty="0" smtClean="0"/>
              <a:t>file as </a:t>
            </a:r>
            <a:r>
              <a:rPr lang="en-US" dirty="0"/>
              <a:t>an </a:t>
            </a:r>
            <a:r>
              <a:rPr lang="en-US" dirty="0" smtClean="0"/>
              <a:t>archive,we </a:t>
            </a:r>
            <a:r>
              <a:rPr lang="en-US" dirty="0"/>
              <a:t>can get hidden data.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65" y="2405063"/>
            <a:ext cx="5566640" cy="328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9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3" y="2162175"/>
            <a:ext cx="43148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1630" y="1773793"/>
            <a:ext cx="597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And, of course, if we open it as a picture, we will see a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444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153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How to hide information in  Windows?</vt:lpstr>
      <vt:lpstr>Презентация PowerPoint</vt:lpstr>
      <vt:lpstr>Step 1</vt:lpstr>
      <vt:lpstr>Step 2</vt:lpstr>
      <vt:lpstr>Step 3</vt:lpstr>
      <vt:lpstr>Step 4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root</cp:lastModifiedBy>
  <cp:revision>9</cp:revision>
  <dcterms:created xsi:type="dcterms:W3CDTF">2020-10-04T10:36:00Z</dcterms:created>
  <dcterms:modified xsi:type="dcterms:W3CDTF">2020-11-17T20:57:33Z</dcterms:modified>
</cp:coreProperties>
</file>