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BCCA52-F878-435C-B18A-DB2FD8550C4D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3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wireless security systems</c:v>
                </c:pt>
                <c:pt idx="1">
                  <c:v>programmable termostats</c:v>
                </c:pt>
                <c:pt idx="2">
                  <c:v>security cameras</c:v>
                </c:pt>
                <c:pt idx="3">
                  <c:v>lightning control systems</c:v>
                </c:pt>
                <c:pt idx="4">
                  <c:v>wireless home audio systems</c:v>
                </c:pt>
                <c:pt idx="5">
                  <c:v>home theater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0.5</c:v>
                </c:pt>
                <c:pt idx="1">
                  <c:v>0.47</c:v>
                </c:pt>
                <c:pt idx="2">
                  <c:v>0.4</c:v>
                </c:pt>
                <c:pt idx="3">
                  <c:v>0.39</c:v>
                </c:pt>
                <c:pt idx="4">
                  <c:v>0.39</c:v>
                </c:pt>
                <c:pt idx="5">
                  <c:v>0.37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9113600"/>
        <c:axId val="119115136"/>
      </c:barChart>
      <c:catAx>
        <c:axId val="11911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19115136"/>
        <c:crosses val="autoZero"/>
        <c:auto val="1"/>
        <c:lblAlgn val="ctr"/>
        <c:lblOffset val="100"/>
        <c:noMultiLvlLbl val="0"/>
      </c:catAx>
      <c:valAx>
        <c:axId val="119115136"/>
        <c:scaling>
          <c:orientation val="minMax"/>
        </c:scaling>
        <c:delete val="1"/>
        <c:axPos val="l"/>
        <c:majorGridlines/>
        <c:numFmt formatCode="0%" sourceLinked="1"/>
        <c:majorTickMark val="out"/>
        <c:minorTickMark val="none"/>
        <c:tickLblPos val="nextTo"/>
        <c:crossAx val="119113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7FE7D-9842-45D3-A2F9-D15DFD7BB1D5}" type="datetimeFigureOut">
              <a:rPr lang="uk-UA" smtClean="0"/>
              <a:t>24.04.2019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E60EF-56EB-4C6B-ADF2-8149A6DF80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26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E60EF-56EB-4C6B-ADF2-8149A6DF80E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717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8EC8-1BA3-4539-910C-C030C463F34E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AD78-3711-474D-BFBD-F98AAC27829A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C0CE-1965-4198-96F8-BAA0B4237EBA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114B-6B83-4B5F-A557-6DBDB1E1AA59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89847-6C10-4894-9184-04C03362F862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FF52-1E89-4C4D-AC9A-BEB54C40E837}" type="datetime1">
              <a:rPr lang="uk-UA" smtClean="0"/>
              <a:t>24.04.2019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7F4-8AA1-4883-BDE2-9C596F0C2DCB}" type="datetime1">
              <a:rPr lang="uk-UA" smtClean="0"/>
              <a:t>24.04.2019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BFF7-9AC2-4A39-B3A2-4DFE9AB98B20}" type="datetime1">
              <a:rPr lang="uk-UA" smtClean="0"/>
              <a:t>24.04.2019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778-919F-423E-B34E-3BE427560C26}" type="datetime1">
              <a:rPr lang="uk-UA" smtClean="0"/>
              <a:t>24.04.2019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B5D8-6211-4C1B-9A41-5EC9EFE95417}" type="datetime1">
              <a:rPr lang="uk-UA" smtClean="0"/>
              <a:t>24.04.2019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ACF2-80CE-435C-A096-2829463765BB}" type="datetime1">
              <a:rPr lang="uk-UA" smtClean="0"/>
              <a:t>24.04.2019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1AB060-37AF-45E2-85FD-5287E73E5F38}" type="datetime1">
              <a:rPr lang="uk-UA" smtClean="0"/>
              <a:t>24.04.2019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58AD808-D136-486B-AD20-3758AAD49EEA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9140000">
            <a:off x="908679" y="1652740"/>
            <a:ext cx="6669723" cy="1204306"/>
          </a:xfrm>
        </p:spPr>
        <p:txBody>
          <a:bodyPr/>
          <a:lstStyle/>
          <a:p>
            <a:r>
              <a:rPr lang="ru-RU" sz="3600" dirty="0" smtClean="0"/>
              <a:t>«</a:t>
            </a:r>
            <a:r>
              <a:rPr lang="en-US" sz="3600" dirty="0" smtClean="0"/>
              <a:t>Smart house technology</a:t>
            </a:r>
            <a:r>
              <a:rPr lang="ru-RU" sz="3600" dirty="0" smtClean="0"/>
              <a:t>»</a:t>
            </a:r>
            <a:endParaRPr lang="uk-UA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40000">
            <a:off x="1001128" y="1996070"/>
            <a:ext cx="6511131" cy="329259"/>
          </a:xfrm>
        </p:spPr>
        <p:txBody>
          <a:bodyPr/>
          <a:lstStyle/>
          <a:p>
            <a:r>
              <a:rPr lang="en-US" dirty="0" smtClean="0"/>
              <a:t>Report on the topic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072532" y="25212"/>
            <a:ext cx="27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Kharkiv</a:t>
            </a:r>
            <a:r>
              <a:rPr lang="en-US" dirty="0" smtClean="0"/>
              <a:t> National University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5174853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Done by: </a:t>
            </a:r>
          </a:p>
          <a:p>
            <a:r>
              <a:rPr lang="en-US" dirty="0" err="1" smtClean="0"/>
              <a:t>Yurii</a:t>
            </a:r>
            <a:r>
              <a:rPr lang="en-US" dirty="0"/>
              <a:t> </a:t>
            </a:r>
            <a:r>
              <a:rPr lang="en-US"/>
              <a:t>Bezruk,</a:t>
            </a:r>
            <a:endParaRPr lang="en-US" dirty="0" smtClean="0"/>
          </a:p>
          <a:p>
            <a:r>
              <a:rPr lang="en-US" dirty="0" smtClean="0"/>
              <a:t>KS-11 group</a:t>
            </a:r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59988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technologies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4285"/>
            <a:ext cx="3900950" cy="281798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58619"/>
            <a:ext cx="4104456" cy="278365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053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520940" cy="548640"/>
          </a:xfrm>
        </p:spPr>
        <p:txBody>
          <a:bodyPr/>
          <a:lstStyle/>
          <a:p>
            <a:r>
              <a:rPr lang="en-US" dirty="0" smtClean="0"/>
              <a:t>“Smart” features and things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03052"/>
            <a:ext cx="3360101" cy="2331070"/>
          </a:xfrm>
        </p:spPr>
      </p:pic>
      <p:pic>
        <p:nvPicPr>
          <p:cNvPr id="1026" name="Picture 2" descr="D:\english report\c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3014535" cy="23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english report\famil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4392488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8727" y="33248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“Smart” car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33248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Smartphone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36984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“Smart house”</a:t>
            </a: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990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Life-supporting systems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96752"/>
            <a:ext cx="5369718" cy="3579812"/>
          </a:xfrm>
        </p:spPr>
      </p:pic>
      <p:sp>
        <p:nvSpPr>
          <p:cNvPr id="7" name="TextBox 6"/>
          <p:cNvSpPr txBox="1"/>
          <p:nvPr/>
        </p:nvSpPr>
        <p:spPr>
          <a:xfrm>
            <a:off x="351260" y="1378868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Central </a:t>
            </a:r>
            <a:r>
              <a:rPr lang="en-US" sz="2000" dirty="0"/>
              <a:t>computer controls all life-supporting systems, such as lightning, water system, heating system, air </a:t>
            </a:r>
            <a:r>
              <a:rPr lang="en-US" sz="2000" dirty="0" smtClean="0"/>
              <a:t>condition and others. 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9360" y="3742938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</a:t>
            </a:r>
            <a:r>
              <a:rPr lang="en-US" sz="2000" dirty="0"/>
              <a:t>can control it using audio or video equipment</a:t>
            </a:r>
            <a:endParaRPr lang="uk-UA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123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system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4481310" cy="2799364"/>
          </a:xfrm>
        </p:spPr>
      </p:pic>
      <p:pic>
        <p:nvPicPr>
          <p:cNvPr id="2050" name="Picture 2" descr="D:\english report\umnyj-dom-s-arduino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167788" cy="279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267269"/>
            <a:ext cx="801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something is wrong with your house, you will be informed immediately. </a:t>
            </a:r>
            <a:endParaRPr lang="uk-UA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845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wanted features of smart house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09080"/>
              </p:ext>
            </p:extLst>
          </p:nvPr>
        </p:nvGraphicFramePr>
        <p:xfrm>
          <a:off x="107504" y="1100138"/>
          <a:ext cx="8856983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336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0" r="15370"/>
          <a:stretch>
            <a:fillRect/>
          </a:stretch>
        </p:blipFill>
        <p:spPr/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“Smart house” will be the usual thing!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There is the control of air-conditioning, heating systems, video monitoring in mane offices and commercial companies all over the world. </a:t>
            </a:r>
            <a:endParaRPr lang="uk-UA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29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9140000">
            <a:off x="1425631" y="2144381"/>
            <a:ext cx="5986006" cy="1207509"/>
          </a:xfrm>
        </p:spPr>
        <p:txBody>
          <a:bodyPr/>
          <a:lstStyle/>
          <a:p>
            <a:pPr fontAlgn="t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Thanks</a:t>
            </a:r>
            <a:r>
              <a:rPr lang="ru-RU" dirty="0"/>
              <a:t> </a:t>
            </a:r>
            <a:r>
              <a:rPr lang="ru-RU" dirty="0" err="1" smtClean="0"/>
              <a:t>for</a:t>
            </a:r>
            <a:r>
              <a:rPr lang="ru-RU" dirty="0" smtClean="0"/>
              <a:t> </a:t>
            </a:r>
            <a:r>
              <a:rPr lang="en-US" dirty="0" smtClean="0"/>
              <a:t>your</a:t>
            </a:r>
            <a:r>
              <a:rPr lang="ru-RU" dirty="0" smtClean="0"/>
              <a:t> </a:t>
            </a:r>
            <a:r>
              <a:rPr lang="ru-RU" dirty="0" err="1" smtClean="0"/>
              <a:t>attention</a:t>
            </a:r>
            <a:r>
              <a:rPr lang="en-US" dirty="0" smtClean="0"/>
              <a:t>!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808-D136-486B-AD20-3758AAD49EE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2068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158</TotalTime>
  <Words>134</Words>
  <Application>Microsoft Office PowerPoint</Application>
  <PresentationFormat>Экран (4:3)</PresentationFormat>
  <Paragraphs>29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Углы</vt:lpstr>
      <vt:lpstr>«Smart house technology»</vt:lpstr>
      <vt:lpstr>Modern technologies</vt:lpstr>
      <vt:lpstr>“Smart” features and things</vt:lpstr>
      <vt:lpstr>Life-supporting systems</vt:lpstr>
      <vt:lpstr>Safety system</vt:lpstr>
      <vt:lpstr>Most wanted features of smart house</vt:lpstr>
      <vt:lpstr>“Smart house” will be the usual thing!</vt:lpstr>
      <vt:lpstr>  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«Smart house technology»</dc:title>
  <dc:creator>Пользователь Windows</dc:creator>
  <cp:lastModifiedBy>Пользователь Windows</cp:lastModifiedBy>
  <cp:revision>14</cp:revision>
  <dcterms:created xsi:type="dcterms:W3CDTF">2019-04-17T14:13:48Z</dcterms:created>
  <dcterms:modified xsi:type="dcterms:W3CDTF">2019-04-24T18:17:13Z</dcterms:modified>
</cp:coreProperties>
</file>