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0" r:id="rId9"/>
    <p:sldId id="272" r:id="rId10"/>
    <p:sldId id="274" r:id="rId11"/>
    <p:sldId id="275" r:id="rId12"/>
    <p:sldId id="276" r:id="rId13"/>
    <p:sldId id="273" r:id="rId14"/>
    <p:sldId id="277" r:id="rId15"/>
    <p:sldId id="266" r:id="rId16"/>
    <p:sldId id="261" r:id="rId17"/>
    <p:sldId id="267" r:id="rId18"/>
    <p:sldId id="268" r:id="rId19"/>
    <p:sldId id="269" r:id="rId20"/>
    <p:sldId id="270" r:id="rId21"/>
    <p:sldId id="271" r:id="rId22"/>
    <p:sldId id="262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1339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1CF2BF-858E-4ED5-B9AF-2C5F011EB1F5}" type="doc">
      <dgm:prSet loTypeId="urn:microsoft.com/office/officeart/2005/8/layout/process4" loCatId="process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ru-RU"/>
        </a:p>
      </dgm:t>
    </dgm:pt>
    <dgm:pt modelId="{F9842A6F-F3A6-48AE-BAD4-736A094B87EB}">
      <dgm:prSet phldrT="[Текст]" custT="1"/>
      <dgm:spPr/>
      <dgm:t>
        <a:bodyPr/>
        <a:lstStyle/>
        <a:p>
          <a:r>
            <a:rPr lang="ru-RU" sz="3600" dirty="0" err="1" smtClean="0">
              <a:solidFill>
                <a:schemeClr val="tx1"/>
              </a:solidFill>
            </a:rPr>
            <a:t>Досократический</a:t>
          </a:r>
          <a:r>
            <a:rPr lang="ru-RU" sz="3600" dirty="0" smtClean="0">
              <a:solidFill>
                <a:schemeClr val="tx1"/>
              </a:solidFill>
            </a:rPr>
            <a:t> ( </a:t>
          </a:r>
          <a:r>
            <a:rPr lang="en-US" sz="3600" dirty="0" smtClean="0">
              <a:solidFill>
                <a:schemeClr val="tx1"/>
              </a:solidFill>
            </a:rPr>
            <a:t>VII</a:t>
          </a:r>
          <a:r>
            <a:rPr lang="ru-RU" sz="3600" dirty="0" smtClean="0">
              <a:solidFill>
                <a:schemeClr val="tx1"/>
              </a:solidFill>
            </a:rPr>
            <a:t>-</a:t>
          </a:r>
          <a:r>
            <a:rPr lang="en-US" sz="3600" dirty="0" smtClean="0">
              <a:solidFill>
                <a:schemeClr val="tx1"/>
              </a:solidFill>
            </a:rPr>
            <a:t>V</a:t>
          </a:r>
          <a:r>
            <a:rPr lang="ru-RU" sz="3600" dirty="0" smtClean="0">
              <a:solidFill>
                <a:schemeClr val="tx1"/>
              </a:solidFill>
            </a:rPr>
            <a:t> вв. до н.э.)</a:t>
          </a:r>
          <a:endParaRPr lang="ru-RU" sz="3600" dirty="0">
            <a:solidFill>
              <a:schemeClr val="tx1"/>
            </a:solidFill>
          </a:endParaRPr>
        </a:p>
      </dgm:t>
    </dgm:pt>
    <dgm:pt modelId="{BABB36BD-35AF-4EB3-BDE3-555BFA8C609D}" type="parTrans" cxnId="{E7870157-6136-4228-8530-1362C7303093}">
      <dgm:prSet/>
      <dgm:spPr/>
      <dgm:t>
        <a:bodyPr/>
        <a:lstStyle/>
        <a:p>
          <a:endParaRPr lang="ru-RU"/>
        </a:p>
      </dgm:t>
    </dgm:pt>
    <dgm:pt modelId="{67CA46DF-80B8-4C56-BCA2-AA25DC4B70F9}" type="sibTrans" cxnId="{E7870157-6136-4228-8530-1362C7303093}">
      <dgm:prSet/>
      <dgm:spPr/>
      <dgm:t>
        <a:bodyPr/>
        <a:lstStyle/>
        <a:p>
          <a:endParaRPr lang="ru-RU"/>
        </a:p>
      </dgm:t>
    </dgm:pt>
    <dgm:pt modelId="{11156C2C-232C-4C3C-B005-9193F515926F}">
      <dgm:prSet phldrT="[Текст]" custT="1"/>
      <dgm:spPr/>
      <dgm:t>
        <a:bodyPr/>
        <a:lstStyle/>
        <a:p>
          <a:r>
            <a:rPr lang="ru-RU" sz="3600" dirty="0" smtClean="0">
              <a:solidFill>
                <a:schemeClr val="tx1"/>
              </a:solidFill>
            </a:rPr>
            <a:t>Классический (сер. </a:t>
          </a:r>
          <a:r>
            <a:rPr lang="en-US" sz="3600" dirty="0" smtClean="0">
              <a:solidFill>
                <a:schemeClr val="tx1"/>
              </a:solidFill>
            </a:rPr>
            <a:t>V</a:t>
          </a:r>
          <a:r>
            <a:rPr lang="ru-RU" sz="3600" dirty="0" smtClean="0">
              <a:solidFill>
                <a:schemeClr val="tx1"/>
              </a:solidFill>
            </a:rPr>
            <a:t> – кон. </a:t>
          </a:r>
          <a:r>
            <a:rPr lang="en-US" sz="3600" dirty="0" smtClean="0">
              <a:solidFill>
                <a:schemeClr val="tx1"/>
              </a:solidFill>
            </a:rPr>
            <a:t>IV</a:t>
          </a:r>
          <a:r>
            <a:rPr lang="ru-RU" sz="3600" dirty="0" smtClean="0">
              <a:solidFill>
                <a:schemeClr val="tx1"/>
              </a:solidFill>
            </a:rPr>
            <a:t> вв. до н.э.)</a:t>
          </a:r>
          <a:endParaRPr lang="ru-RU" sz="3600" dirty="0">
            <a:solidFill>
              <a:schemeClr val="tx1"/>
            </a:solidFill>
          </a:endParaRPr>
        </a:p>
      </dgm:t>
    </dgm:pt>
    <dgm:pt modelId="{6E170EDA-7878-4CEB-995D-3775A64C54DF}" type="parTrans" cxnId="{418CBF78-15BE-4477-A4E1-4D4604564FDA}">
      <dgm:prSet/>
      <dgm:spPr/>
      <dgm:t>
        <a:bodyPr/>
        <a:lstStyle/>
        <a:p>
          <a:endParaRPr lang="ru-RU"/>
        </a:p>
      </dgm:t>
    </dgm:pt>
    <dgm:pt modelId="{278C25B3-D9F1-44A7-BBCC-7F416AAD33C3}" type="sibTrans" cxnId="{418CBF78-15BE-4477-A4E1-4D4604564FDA}">
      <dgm:prSet/>
      <dgm:spPr/>
      <dgm:t>
        <a:bodyPr/>
        <a:lstStyle/>
        <a:p>
          <a:endParaRPr lang="ru-RU"/>
        </a:p>
      </dgm:t>
    </dgm:pt>
    <dgm:pt modelId="{79524A0E-8A55-4143-ADAE-53A34DAC1211}">
      <dgm:prSet phldrT="[Текст]" custT="1"/>
      <dgm:spPr/>
      <dgm:t>
        <a:bodyPr/>
        <a:lstStyle/>
        <a:p>
          <a:r>
            <a:rPr lang="ru-RU" sz="3600" b="1" dirty="0" smtClean="0">
              <a:solidFill>
                <a:srgbClr val="C00000"/>
              </a:solidFill>
            </a:rPr>
            <a:t>Эллинистический (кон. </a:t>
          </a:r>
          <a:r>
            <a:rPr lang="en-US" sz="3600" b="1" dirty="0" smtClean="0">
              <a:solidFill>
                <a:srgbClr val="C00000"/>
              </a:solidFill>
            </a:rPr>
            <a:t>IV</a:t>
          </a:r>
          <a:r>
            <a:rPr lang="ru-RU" sz="3600" b="1" dirty="0" smtClean="0">
              <a:solidFill>
                <a:srgbClr val="C00000"/>
              </a:solidFill>
            </a:rPr>
            <a:t> –</a:t>
          </a:r>
          <a:r>
            <a:rPr lang="en-US" sz="3600" b="1" dirty="0" smtClean="0">
              <a:solidFill>
                <a:srgbClr val="C00000"/>
              </a:solidFill>
            </a:rPr>
            <a:t>II</a:t>
          </a:r>
          <a:r>
            <a:rPr lang="ru-RU" sz="3600" b="1" dirty="0" smtClean="0">
              <a:solidFill>
                <a:srgbClr val="C00000"/>
              </a:solidFill>
            </a:rPr>
            <a:t> вв. до н.э)</a:t>
          </a:r>
          <a:endParaRPr lang="ru-RU" sz="3600" b="1" dirty="0">
            <a:solidFill>
              <a:srgbClr val="C00000"/>
            </a:solidFill>
          </a:endParaRPr>
        </a:p>
      </dgm:t>
    </dgm:pt>
    <dgm:pt modelId="{D40F4E8D-A484-4719-BD09-8A15A0943ACF}" type="parTrans" cxnId="{756A9EBC-59A9-4C9A-BED6-2158D50C59F2}">
      <dgm:prSet/>
      <dgm:spPr/>
      <dgm:t>
        <a:bodyPr/>
        <a:lstStyle/>
        <a:p>
          <a:endParaRPr lang="ru-RU"/>
        </a:p>
      </dgm:t>
    </dgm:pt>
    <dgm:pt modelId="{00792C0A-2573-41CD-813D-85B96F5C5602}" type="sibTrans" cxnId="{756A9EBC-59A9-4C9A-BED6-2158D50C59F2}">
      <dgm:prSet/>
      <dgm:spPr/>
      <dgm:t>
        <a:bodyPr/>
        <a:lstStyle/>
        <a:p>
          <a:endParaRPr lang="ru-RU"/>
        </a:p>
      </dgm:t>
    </dgm:pt>
    <dgm:pt modelId="{50473DF1-7A5C-4BF5-8CC2-BF214B2B3EDA}">
      <dgm:prSet custT="1"/>
      <dgm:spPr/>
      <dgm:t>
        <a:bodyPr/>
        <a:lstStyle/>
        <a:p>
          <a:r>
            <a:rPr lang="ru-RU" sz="3600" dirty="0" smtClean="0">
              <a:solidFill>
                <a:schemeClr val="tx1"/>
              </a:solidFill>
            </a:rPr>
            <a:t>Римский ( </a:t>
          </a:r>
          <a:r>
            <a:rPr lang="en-US" sz="3600" dirty="0" smtClean="0">
              <a:solidFill>
                <a:schemeClr val="tx1"/>
              </a:solidFill>
            </a:rPr>
            <a:t>I</a:t>
          </a:r>
          <a:r>
            <a:rPr lang="ru-RU" sz="3600" dirty="0" smtClean="0">
              <a:solidFill>
                <a:schemeClr val="tx1"/>
              </a:solidFill>
            </a:rPr>
            <a:t> в.  до  н.э – </a:t>
          </a:r>
          <a:r>
            <a:rPr lang="en-US" sz="3600" dirty="0" smtClean="0">
              <a:solidFill>
                <a:schemeClr val="tx1"/>
              </a:solidFill>
            </a:rPr>
            <a:t>V</a:t>
          </a:r>
          <a:r>
            <a:rPr lang="ru-RU" sz="3600" dirty="0" smtClean="0">
              <a:solidFill>
                <a:schemeClr val="tx1"/>
              </a:solidFill>
            </a:rPr>
            <a:t> в. н.э.)</a:t>
          </a:r>
          <a:endParaRPr lang="ru-RU" sz="3600" dirty="0">
            <a:solidFill>
              <a:schemeClr val="tx1"/>
            </a:solidFill>
          </a:endParaRPr>
        </a:p>
      </dgm:t>
    </dgm:pt>
    <dgm:pt modelId="{EF01ACAC-85DA-4CB1-B096-9FCE1560F1B1}" type="parTrans" cxnId="{23DCA14B-609D-4850-BF6A-C61C3988BC71}">
      <dgm:prSet/>
      <dgm:spPr/>
      <dgm:t>
        <a:bodyPr/>
        <a:lstStyle/>
        <a:p>
          <a:endParaRPr lang="ru-RU"/>
        </a:p>
      </dgm:t>
    </dgm:pt>
    <dgm:pt modelId="{E88D7E36-01CC-4672-80AB-C7C7EDF36FAA}" type="sibTrans" cxnId="{23DCA14B-609D-4850-BF6A-C61C3988BC71}">
      <dgm:prSet/>
      <dgm:spPr/>
      <dgm:t>
        <a:bodyPr/>
        <a:lstStyle/>
        <a:p>
          <a:endParaRPr lang="ru-RU"/>
        </a:p>
      </dgm:t>
    </dgm:pt>
    <dgm:pt modelId="{E9A615FE-106C-43E6-987D-B0D2E7C37729}" type="pres">
      <dgm:prSet presAssocID="{891CF2BF-858E-4ED5-B9AF-2C5F011EB1F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FE3DF01-BA80-4869-AF33-DAC97192E00E}" type="pres">
      <dgm:prSet presAssocID="{50473DF1-7A5C-4BF5-8CC2-BF214B2B3EDA}" presName="boxAndChildren" presStyleCnt="0"/>
      <dgm:spPr/>
    </dgm:pt>
    <dgm:pt modelId="{A3ECF85F-5FE9-4FE7-A199-59E9F4F3BB4B}" type="pres">
      <dgm:prSet presAssocID="{50473DF1-7A5C-4BF5-8CC2-BF214B2B3EDA}" presName="parentTextBox" presStyleLbl="node1" presStyleIdx="0" presStyleCnt="4" custLinFactNeighborY="-2879"/>
      <dgm:spPr/>
      <dgm:t>
        <a:bodyPr/>
        <a:lstStyle/>
        <a:p>
          <a:endParaRPr lang="ru-RU"/>
        </a:p>
      </dgm:t>
    </dgm:pt>
    <dgm:pt modelId="{7DF5195E-B572-4C7C-A8A8-2B19F1D62CB8}" type="pres">
      <dgm:prSet presAssocID="{00792C0A-2573-41CD-813D-85B96F5C5602}" presName="sp" presStyleCnt="0"/>
      <dgm:spPr/>
    </dgm:pt>
    <dgm:pt modelId="{4299423C-627E-4D86-8908-8AB37A2C198E}" type="pres">
      <dgm:prSet presAssocID="{79524A0E-8A55-4143-ADAE-53A34DAC1211}" presName="arrowAndChildren" presStyleCnt="0"/>
      <dgm:spPr/>
    </dgm:pt>
    <dgm:pt modelId="{09DF8020-1B53-466B-80B5-C05A75D9F0A9}" type="pres">
      <dgm:prSet presAssocID="{79524A0E-8A55-4143-ADAE-53A34DAC1211}" presName="parentTextArrow" presStyleLbl="node1" presStyleIdx="1" presStyleCnt="4"/>
      <dgm:spPr/>
      <dgm:t>
        <a:bodyPr/>
        <a:lstStyle/>
        <a:p>
          <a:endParaRPr lang="ru-RU"/>
        </a:p>
      </dgm:t>
    </dgm:pt>
    <dgm:pt modelId="{152B2CEB-A722-45F2-8C55-69A98140F9BB}" type="pres">
      <dgm:prSet presAssocID="{278C25B3-D9F1-44A7-BBCC-7F416AAD33C3}" presName="sp" presStyleCnt="0"/>
      <dgm:spPr/>
    </dgm:pt>
    <dgm:pt modelId="{4ACBD0DA-1DD5-49E2-A687-7141BB33AD75}" type="pres">
      <dgm:prSet presAssocID="{11156C2C-232C-4C3C-B005-9193F515926F}" presName="arrowAndChildren" presStyleCnt="0"/>
      <dgm:spPr/>
    </dgm:pt>
    <dgm:pt modelId="{553B660B-0BAB-4238-AEA0-9FF6F7FE3B15}" type="pres">
      <dgm:prSet presAssocID="{11156C2C-232C-4C3C-B005-9193F515926F}" presName="parentTextArrow" presStyleLbl="node1" presStyleIdx="2" presStyleCnt="4"/>
      <dgm:spPr/>
      <dgm:t>
        <a:bodyPr/>
        <a:lstStyle/>
        <a:p>
          <a:endParaRPr lang="ru-RU"/>
        </a:p>
      </dgm:t>
    </dgm:pt>
    <dgm:pt modelId="{6973AAED-2374-4708-8C3D-DD206C1543D5}" type="pres">
      <dgm:prSet presAssocID="{67CA46DF-80B8-4C56-BCA2-AA25DC4B70F9}" presName="sp" presStyleCnt="0"/>
      <dgm:spPr/>
    </dgm:pt>
    <dgm:pt modelId="{74818B73-FEF3-4299-9906-83529DB6723A}" type="pres">
      <dgm:prSet presAssocID="{F9842A6F-F3A6-48AE-BAD4-736A094B87EB}" presName="arrowAndChildren" presStyleCnt="0"/>
      <dgm:spPr/>
    </dgm:pt>
    <dgm:pt modelId="{817FF529-F2E3-4CF8-A39E-2BDF3763893D}" type="pres">
      <dgm:prSet presAssocID="{F9842A6F-F3A6-48AE-BAD4-736A094B87EB}" presName="parentTextArrow" presStyleLbl="node1" presStyleIdx="3" presStyleCnt="4"/>
      <dgm:spPr/>
      <dgm:t>
        <a:bodyPr/>
        <a:lstStyle/>
        <a:p>
          <a:endParaRPr lang="ru-RU"/>
        </a:p>
      </dgm:t>
    </dgm:pt>
  </dgm:ptLst>
  <dgm:cxnLst>
    <dgm:cxn modelId="{F77491AA-B8FA-4CBC-9055-70FF6B8C37C4}" type="presOf" srcId="{79524A0E-8A55-4143-ADAE-53A34DAC1211}" destId="{09DF8020-1B53-466B-80B5-C05A75D9F0A9}" srcOrd="0" destOrd="0" presId="urn:microsoft.com/office/officeart/2005/8/layout/process4"/>
    <dgm:cxn modelId="{679B6771-180E-4FEA-86AE-495CF3A46132}" type="presOf" srcId="{50473DF1-7A5C-4BF5-8CC2-BF214B2B3EDA}" destId="{A3ECF85F-5FE9-4FE7-A199-59E9F4F3BB4B}" srcOrd="0" destOrd="0" presId="urn:microsoft.com/office/officeart/2005/8/layout/process4"/>
    <dgm:cxn modelId="{756A9EBC-59A9-4C9A-BED6-2158D50C59F2}" srcId="{891CF2BF-858E-4ED5-B9AF-2C5F011EB1F5}" destId="{79524A0E-8A55-4143-ADAE-53A34DAC1211}" srcOrd="2" destOrd="0" parTransId="{D40F4E8D-A484-4719-BD09-8A15A0943ACF}" sibTransId="{00792C0A-2573-41CD-813D-85B96F5C5602}"/>
    <dgm:cxn modelId="{23DCA14B-609D-4850-BF6A-C61C3988BC71}" srcId="{891CF2BF-858E-4ED5-B9AF-2C5F011EB1F5}" destId="{50473DF1-7A5C-4BF5-8CC2-BF214B2B3EDA}" srcOrd="3" destOrd="0" parTransId="{EF01ACAC-85DA-4CB1-B096-9FCE1560F1B1}" sibTransId="{E88D7E36-01CC-4672-80AB-C7C7EDF36FAA}"/>
    <dgm:cxn modelId="{FC8089F1-3187-49F7-807D-C2299A5546C7}" type="presOf" srcId="{11156C2C-232C-4C3C-B005-9193F515926F}" destId="{553B660B-0BAB-4238-AEA0-9FF6F7FE3B15}" srcOrd="0" destOrd="0" presId="urn:microsoft.com/office/officeart/2005/8/layout/process4"/>
    <dgm:cxn modelId="{E7870157-6136-4228-8530-1362C7303093}" srcId="{891CF2BF-858E-4ED5-B9AF-2C5F011EB1F5}" destId="{F9842A6F-F3A6-48AE-BAD4-736A094B87EB}" srcOrd="0" destOrd="0" parTransId="{BABB36BD-35AF-4EB3-BDE3-555BFA8C609D}" sibTransId="{67CA46DF-80B8-4C56-BCA2-AA25DC4B70F9}"/>
    <dgm:cxn modelId="{49E138AD-D41B-4637-9FBA-25DD37E74D00}" type="presOf" srcId="{F9842A6F-F3A6-48AE-BAD4-736A094B87EB}" destId="{817FF529-F2E3-4CF8-A39E-2BDF3763893D}" srcOrd="0" destOrd="0" presId="urn:microsoft.com/office/officeart/2005/8/layout/process4"/>
    <dgm:cxn modelId="{418CBF78-15BE-4477-A4E1-4D4604564FDA}" srcId="{891CF2BF-858E-4ED5-B9AF-2C5F011EB1F5}" destId="{11156C2C-232C-4C3C-B005-9193F515926F}" srcOrd="1" destOrd="0" parTransId="{6E170EDA-7878-4CEB-995D-3775A64C54DF}" sibTransId="{278C25B3-D9F1-44A7-BBCC-7F416AAD33C3}"/>
    <dgm:cxn modelId="{6D2CFEFF-1D18-47C9-856A-1B6939F9D1DF}" type="presOf" srcId="{891CF2BF-858E-4ED5-B9AF-2C5F011EB1F5}" destId="{E9A615FE-106C-43E6-987D-B0D2E7C37729}" srcOrd="0" destOrd="0" presId="urn:microsoft.com/office/officeart/2005/8/layout/process4"/>
    <dgm:cxn modelId="{6AFC1E16-E3C0-4782-A981-809D97EB93BF}" type="presParOf" srcId="{E9A615FE-106C-43E6-987D-B0D2E7C37729}" destId="{1FE3DF01-BA80-4869-AF33-DAC97192E00E}" srcOrd="0" destOrd="0" presId="urn:microsoft.com/office/officeart/2005/8/layout/process4"/>
    <dgm:cxn modelId="{FB5F4224-76B6-494C-BACB-3F74D574A93D}" type="presParOf" srcId="{1FE3DF01-BA80-4869-AF33-DAC97192E00E}" destId="{A3ECF85F-5FE9-4FE7-A199-59E9F4F3BB4B}" srcOrd="0" destOrd="0" presId="urn:microsoft.com/office/officeart/2005/8/layout/process4"/>
    <dgm:cxn modelId="{708B0E4B-CB44-4382-949C-87AEF9F84678}" type="presParOf" srcId="{E9A615FE-106C-43E6-987D-B0D2E7C37729}" destId="{7DF5195E-B572-4C7C-A8A8-2B19F1D62CB8}" srcOrd="1" destOrd="0" presId="urn:microsoft.com/office/officeart/2005/8/layout/process4"/>
    <dgm:cxn modelId="{1C35AFC8-0B9C-4244-8749-83DC5D94CA14}" type="presParOf" srcId="{E9A615FE-106C-43E6-987D-B0D2E7C37729}" destId="{4299423C-627E-4D86-8908-8AB37A2C198E}" srcOrd="2" destOrd="0" presId="urn:microsoft.com/office/officeart/2005/8/layout/process4"/>
    <dgm:cxn modelId="{D0BB0937-B8B5-4C23-AF34-EED835FE1684}" type="presParOf" srcId="{4299423C-627E-4D86-8908-8AB37A2C198E}" destId="{09DF8020-1B53-466B-80B5-C05A75D9F0A9}" srcOrd="0" destOrd="0" presId="urn:microsoft.com/office/officeart/2005/8/layout/process4"/>
    <dgm:cxn modelId="{ED2C1A56-3D7D-4DC2-8467-22D8D90A795F}" type="presParOf" srcId="{E9A615FE-106C-43E6-987D-B0D2E7C37729}" destId="{152B2CEB-A722-45F2-8C55-69A98140F9BB}" srcOrd="3" destOrd="0" presId="urn:microsoft.com/office/officeart/2005/8/layout/process4"/>
    <dgm:cxn modelId="{D3BE5CF6-4664-43A2-8C13-37EC409C5517}" type="presParOf" srcId="{E9A615FE-106C-43E6-987D-B0D2E7C37729}" destId="{4ACBD0DA-1DD5-49E2-A687-7141BB33AD75}" srcOrd="4" destOrd="0" presId="urn:microsoft.com/office/officeart/2005/8/layout/process4"/>
    <dgm:cxn modelId="{27FD2D58-CF74-43C0-A286-EE67C72EAB94}" type="presParOf" srcId="{4ACBD0DA-1DD5-49E2-A687-7141BB33AD75}" destId="{553B660B-0BAB-4238-AEA0-9FF6F7FE3B15}" srcOrd="0" destOrd="0" presId="urn:microsoft.com/office/officeart/2005/8/layout/process4"/>
    <dgm:cxn modelId="{3E4067D6-52FE-4787-B40E-F407A354C494}" type="presParOf" srcId="{E9A615FE-106C-43E6-987D-B0D2E7C37729}" destId="{6973AAED-2374-4708-8C3D-DD206C1543D5}" srcOrd="5" destOrd="0" presId="urn:microsoft.com/office/officeart/2005/8/layout/process4"/>
    <dgm:cxn modelId="{B9C353FF-7890-4912-A2F9-2546E4CA6558}" type="presParOf" srcId="{E9A615FE-106C-43E6-987D-B0D2E7C37729}" destId="{74818B73-FEF3-4299-9906-83529DB6723A}" srcOrd="6" destOrd="0" presId="urn:microsoft.com/office/officeart/2005/8/layout/process4"/>
    <dgm:cxn modelId="{46DF3AD4-012C-4A68-B7D5-3FBF4C3EEC9E}" type="presParOf" srcId="{74818B73-FEF3-4299-9906-83529DB6723A}" destId="{817FF529-F2E3-4CF8-A39E-2BDF3763893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641529-E1C8-40E7-9F0A-E8A966D73C79}" type="doc">
      <dgm:prSet loTypeId="urn:microsoft.com/office/officeart/2005/8/layout/orgChart1" loCatId="hierarchy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ru-RU"/>
        </a:p>
      </dgm:t>
    </dgm:pt>
    <dgm:pt modelId="{3F7076B5-B768-4D3C-90CD-C7C108756240}">
      <dgm:prSet phldrT="[Текст]" custT="1"/>
      <dgm:spPr/>
      <dgm:t>
        <a:bodyPr/>
        <a:lstStyle/>
        <a:p>
          <a:r>
            <a:rPr lang="ru-RU" sz="4000" dirty="0" smtClean="0">
              <a:solidFill>
                <a:schemeClr val="tx1"/>
              </a:solidFill>
            </a:rPr>
            <a:t>Школы эллинизма</a:t>
          </a:r>
          <a:endParaRPr lang="ru-RU" sz="4000" dirty="0">
            <a:solidFill>
              <a:schemeClr val="tx1"/>
            </a:solidFill>
          </a:endParaRPr>
        </a:p>
      </dgm:t>
    </dgm:pt>
    <dgm:pt modelId="{0ACD0D52-547F-4750-84A3-12049E9B77E9}" type="parTrans" cxnId="{CA3134C6-FCBB-48DF-A568-3F9817BA94BA}">
      <dgm:prSet/>
      <dgm:spPr/>
      <dgm:t>
        <a:bodyPr/>
        <a:lstStyle/>
        <a:p>
          <a:endParaRPr lang="ru-RU"/>
        </a:p>
      </dgm:t>
    </dgm:pt>
    <dgm:pt modelId="{F0A089AC-8270-4A8D-95EF-A6E9DE5AEB9A}" type="sibTrans" cxnId="{CA3134C6-FCBB-48DF-A568-3F9817BA94BA}">
      <dgm:prSet/>
      <dgm:spPr/>
      <dgm:t>
        <a:bodyPr/>
        <a:lstStyle/>
        <a:p>
          <a:endParaRPr lang="ru-RU"/>
        </a:p>
      </dgm:t>
    </dgm:pt>
    <dgm:pt modelId="{A298C179-8383-4050-A27F-17D69059E993}">
      <dgm:prSet phldrT="[Текст]" custT="1"/>
      <dgm:spPr/>
      <dgm:t>
        <a:bodyPr/>
        <a:lstStyle/>
        <a:p>
          <a:r>
            <a:rPr lang="ru-RU" sz="2000" dirty="0" smtClean="0">
              <a:solidFill>
                <a:schemeClr val="tx1"/>
              </a:solidFill>
            </a:rPr>
            <a:t>Скептицизм (</a:t>
          </a:r>
          <a:r>
            <a:rPr lang="ru-RU" sz="20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Возник в конце IV в. до н.э)</a:t>
          </a:r>
          <a:endParaRPr lang="ru-RU" sz="2000" dirty="0">
            <a:solidFill>
              <a:schemeClr val="tx1"/>
            </a:solidFill>
          </a:endParaRPr>
        </a:p>
      </dgm:t>
    </dgm:pt>
    <dgm:pt modelId="{10FC501B-00F7-498B-8223-D33839EE0006}" type="parTrans" cxnId="{5D7875B9-5788-414F-B8AE-D81C03993A39}">
      <dgm:prSet/>
      <dgm:spPr/>
      <dgm:t>
        <a:bodyPr/>
        <a:lstStyle/>
        <a:p>
          <a:endParaRPr lang="ru-RU"/>
        </a:p>
      </dgm:t>
    </dgm:pt>
    <dgm:pt modelId="{D2DC22D0-1D12-4EA0-8D5B-B0C4CE5043E0}" type="sibTrans" cxnId="{5D7875B9-5788-414F-B8AE-D81C03993A39}">
      <dgm:prSet/>
      <dgm:spPr/>
      <dgm:t>
        <a:bodyPr/>
        <a:lstStyle/>
        <a:p>
          <a:endParaRPr lang="ru-RU"/>
        </a:p>
      </dgm:t>
    </dgm:pt>
    <dgm:pt modelId="{90931804-795B-4A49-A24B-549E70B80DD3}">
      <dgm:prSet phldrT="[Текст]" custT="1"/>
      <dgm:spPr/>
      <dgm:t>
        <a:bodyPr/>
        <a:lstStyle/>
        <a:p>
          <a:r>
            <a:rPr lang="ru-RU" sz="2000" dirty="0" smtClean="0">
              <a:solidFill>
                <a:schemeClr val="tx1"/>
              </a:solidFill>
            </a:rPr>
            <a:t>Эпикуреизм </a:t>
          </a:r>
        </a:p>
        <a:p>
          <a:r>
            <a:rPr lang="ru-RU" sz="2000" dirty="0" smtClean="0">
              <a:solidFill>
                <a:schemeClr val="tx1"/>
              </a:solidFill>
            </a:rPr>
            <a:t>(</a:t>
          </a:r>
          <a:r>
            <a:rPr lang="ru-RU" sz="20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Возник в конце IV в. до н.э)</a:t>
          </a:r>
          <a:endParaRPr lang="ru-RU" sz="2000" dirty="0">
            <a:solidFill>
              <a:schemeClr val="tx1"/>
            </a:solidFill>
          </a:endParaRPr>
        </a:p>
      </dgm:t>
    </dgm:pt>
    <dgm:pt modelId="{C3FDC28E-6648-4276-A6B7-08E154A4C7E7}" type="parTrans" cxnId="{C33FA5E5-3510-4DE8-948F-28F61B1EEB43}">
      <dgm:prSet/>
      <dgm:spPr/>
      <dgm:t>
        <a:bodyPr/>
        <a:lstStyle/>
        <a:p>
          <a:endParaRPr lang="ru-RU"/>
        </a:p>
      </dgm:t>
    </dgm:pt>
    <dgm:pt modelId="{CCAB5E0D-8CC3-4C78-BA1F-701AA3E20708}" type="sibTrans" cxnId="{C33FA5E5-3510-4DE8-948F-28F61B1EEB43}">
      <dgm:prSet/>
      <dgm:spPr/>
      <dgm:t>
        <a:bodyPr/>
        <a:lstStyle/>
        <a:p>
          <a:endParaRPr lang="ru-RU"/>
        </a:p>
      </dgm:t>
    </dgm:pt>
    <dgm:pt modelId="{9974207E-EE48-4D08-AED0-32F4F6D2D74A}">
      <dgm:prSet/>
      <dgm:spPr/>
      <dgm:t>
        <a:bodyPr/>
        <a:lstStyle/>
        <a:p>
          <a:r>
            <a:rPr lang="ru-RU" dirty="0" smtClean="0">
              <a:solidFill>
                <a:schemeClr val="tx1"/>
              </a:solidFill>
            </a:rPr>
            <a:t>Неоплатонизм</a:t>
          </a:r>
          <a:br>
            <a:rPr lang="ru-RU" dirty="0" smtClean="0">
              <a:solidFill>
                <a:schemeClr val="tx1"/>
              </a:solidFill>
            </a:rPr>
          </a:br>
          <a:r>
            <a:rPr lang="ru-RU" dirty="0" smtClean="0">
              <a:solidFill>
                <a:schemeClr val="tx1"/>
              </a:solidFill>
            </a:rPr>
            <a:t>(с III в. до н.э. до VII в. н.э.)</a:t>
          </a:r>
          <a:endParaRPr lang="ru-RU" dirty="0">
            <a:solidFill>
              <a:schemeClr val="tx1"/>
            </a:solidFill>
          </a:endParaRPr>
        </a:p>
      </dgm:t>
    </dgm:pt>
    <dgm:pt modelId="{5871975C-4006-49D5-9313-048F3863AB96}" type="parTrans" cxnId="{EBD5458B-C485-4551-B87D-4E4F35178936}">
      <dgm:prSet/>
      <dgm:spPr/>
      <dgm:t>
        <a:bodyPr/>
        <a:lstStyle/>
        <a:p>
          <a:endParaRPr lang="ru-RU"/>
        </a:p>
      </dgm:t>
    </dgm:pt>
    <dgm:pt modelId="{9B5E936F-8805-4BBB-BE96-E61B1C2A4CC7}" type="sibTrans" cxnId="{EBD5458B-C485-4551-B87D-4E4F35178936}">
      <dgm:prSet/>
      <dgm:spPr/>
      <dgm:t>
        <a:bodyPr/>
        <a:lstStyle/>
        <a:p>
          <a:endParaRPr lang="ru-RU"/>
        </a:p>
      </dgm:t>
    </dgm:pt>
    <dgm:pt modelId="{87520102-38B8-484B-9F66-2A9D6111688A}">
      <dgm:prSet custT="1"/>
      <dgm:spPr/>
      <dgm:t>
        <a:bodyPr/>
        <a:lstStyle/>
        <a:p>
          <a:r>
            <a:rPr lang="ru-RU" sz="2000" dirty="0" smtClean="0">
              <a:solidFill>
                <a:schemeClr val="tx1"/>
              </a:solidFill>
            </a:rPr>
            <a:t>Стоицизм </a:t>
          </a:r>
          <a:br>
            <a:rPr lang="ru-RU" sz="2000" dirty="0" smtClean="0">
              <a:solidFill>
                <a:schemeClr val="tx1"/>
              </a:solidFill>
            </a:rPr>
          </a:br>
          <a:r>
            <a:rPr lang="ru-RU" sz="2000" dirty="0" smtClean="0">
              <a:solidFill>
                <a:schemeClr val="tx1"/>
              </a:solidFill>
            </a:rPr>
            <a:t>(Возник в конце IV в. до н. э.)</a:t>
          </a:r>
          <a:endParaRPr lang="ru-RU" sz="2000" dirty="0">
            <a:solidFill>
              <a:schemeClr val="tx1"/>
            </a:solidFill>
          </a:endParaRPr>
        </a:p>
      </dgm:t>
    </dgm:pt>
    <dgm:pt modelId="{5633AE53-BC5F-4818-B9D8-E3223FAA0312}" type="parTrans" cxnId="{EC8CA624-79FF-461C-A25F-136A6CC78F6F}">
      <dgm:prSet/>
      <dgm:spPr/>
      <dgm:t>
        <a:bodyPr/>
        <a:lstStyle/>
        <a:p>
          <a:endParaRPr lang="ru-RU"/>
        </a:p>
      </dgm:t>
    </dgm:pt>
    <dgm:pt modelId="{C9370B56-F832-43B2-A932-986D98B3B25D}" type="sibTrans" cxnId="{EC8CA624-79FF-461C-A25F-136A6CC78F6F}">
      <dgm:prSet/>
      <dgm:spPr/>
      <dgm:t>
        <a:bodyPr/>
        <a:lstStyle/>
        <a:p>
          <a:endParaRPr lang="ru-RU"/>
        </a:p>
      </dgm:t>
    </dgm:pt>
    <dgm:pt modelId="{FEAF04FB-E16A-4B80-B90A-6FFB205098BF}">
      <dgm:prSet/>
      <dgm:spPr/>
      <dgm:t>
        <a:bodyPr/>
        <a:lstStyle/>
        <a:p>
          <a:r>
            <a:rPr lang="ru-RU" dirty="0" smtClean="0">
              <a:solidFill>
                <a:schemeClr val="tx1"/>
              </a:solidFill>
            </a:rPr>
            <a:t>Пиррон</a:t>
          </a:r>
        </a:p>
      </dgm:t>
    </dgm:pt>
    <dgm:pt modelId="{662F177E-2E51-42DF-81AA-093FCB11CCB2}" type="parTrans" cxnId="{9515279D-62FD-47D8-8CD9-47568F563B3C}">
      <dgm:prSet/>
      <dgm:spPr/>
      <dgm:t>
        <a:bodyPr/>
        <a:lstStyle/>
        <a:p>
          <a:endParaRPr lang="ru-RU"/>
        </a:p>
      </dgm:t>
    </dgm:pt>
    <dgm:pt modelId="{823D7FEB-EF2A-4224-89A3-E086E2501834}" type="sibTrans" cxnId="{9515279D-62FD-47D8-8CD9-47568F563B3C}">
      <dgm:prSet/>
      <dgm:spPr/>
      <dgm:t>
        <a:bodyPr/>
        <a:lstStyle/>
        <a:p>
          <a:endParaRPr lang="ru-RU"/>
        </a:p>
      </dgm:t>
    </dgm:pt>
    <dgm:pt modelId="{4EF76E01-E9E6-4B2D-8692-D3A008A50533}">
      <dgm:prSet/>
      <dgm:spPr/>
      <dgm:t>
        <a:bodyPr/>
        <a:lstStyle/>
        <a:p>
          <a:r>
            <a:rPr lang="ru-RU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Секст Эмпирик </a:t>
          </a:r>
          <a:endParaRPr lang="ru-RU" dirty="0">
            <a:solidFill>
              <a:schemeClr val="tx1"/>
            </a:solidFill>
          </a:endParaRPr>
        </a:p>
      </dgm:t>
    </dgm:pt>
    <dgm:pt modelId="{E8D3B49E-665C-47CB-BBA5-C0BF5F5944BA}" type="parTrans" cxnId="{676AC369-EEC8-4C34-9CDF-42332B2E3CF3}">
      <dgm:prSet/>
      <dgm:spPr/>
      <dgm:t>
        <a:bodyPr/>
        <a:lstStyle/>
        <a:p>
          <a:endParaRPr lang="ru-RU"/>
        </a:p>
      </dgm:t>
    </dgm:pt>
    <dgm:pt modelId="{8BE52968-5789-4EFC-9F96-D68749E1B48A}" type="sibTrans" cxnId="{676AC369-EEC8-4C34-9CDF-42332B2E3CF3}">
      <dgm:prSet/>
      <dgm:spPr/>
      <dgm:t>
        <a:bodyPr/>
        <a:lstStyle/>
        <a:p>
          <a:endParaRPr lang="ru-RU"/>
        </a:p>
      </dgm:t>
    </dgm:pt>
    <dgm:pt modelId="{2C2AE671-CBAC-407A-9795-E7EC86A11C2A}">
      <dgm:prSet/>
      <dgm:spPr/>
      <dgm:t>
        <a:bodyPr/>
        <a:lstStyle/>
        <a:p>
          <a:r>
            <a:rPr lang="ru-RU" dirty="0" smtClean="0">
              <a:solidFill>
                <a:schemeClr val="tx1"/>
              </a:solidFill>
            </a:rPr>
            <a:t>Эпикур</a:t>
          </a:r>
          <a:endParaRPr lang="ru-RU" dirty="0">
            <a:solidFill>
              <a:schemeClr val="tx1"/>
            </a:solidFill>
          </a:endParaRPr>
        </a:p>
      </dgm:t>
    </dgm:pt>
    <dgm:pt modelId="{F52107C2-060A-4A99-9179-B5C4777120E6}" type="parTrans" cxnId="{2BA3565E-EBE8-4618-A1E1-7766297A5557}">
      <dgm:prSet/>
      <dgm:spPr/>
      <dgm:t>
        <a:bodyPr/>
        <a:lstStyle/>
        <a:p>
          <a:endParaRPr lang="ru-RU"/>
        </a:p>
      </dgm:t>
    </dgm:pt>
    <dgm:pt modelId="{BEA05F72-7733-4308-9418-41C257C0EC59}" type="sibTrans" cxnId="{2BA3565E-EBE8-4618-A1E1-7766297A5557}">
      <dgm:prSet/>
      <dgm:spPr/>
      <dgm:t>
        <a:bodyPr/>
        <a:lstStyle/>
        <a:p>
          <a:endParaRPr lang="ru-RU"/>
        </a:p>
      </dgm:t>
    </dgm:pt>
    <dgm:pt modelId="{6F85EEBD-CADA-4F49-972C-E2AB7715AF45}">
      <dgm:prSet/>
      <dgm:spPr/>
      <dgm:t>
        <a:bodyPr/>
        <a:lstStyle/>
        <a:p>
          <a:r>
            <a:rPr lang="ru-RU" dirty="0" smtClean="0">
              <a:solidFill>
                <a:schemeClr val="tx1"/>
              </a:solidFill>
            </a:rPr>
            <a:t>Зенон</a:t>
          </a:r>
          <a:endParaRPr lang="ru-RU" dirty="0">
            <a:solidFill>
              <a:schemeClr val="tx1"/>
            </a:solidFill>
          </a:endParaRPr>
        </a:p>
      </dgm:t>
    </dgm:pt>
    <dgm:pt modelId="{7C9DB83F-AE2D-45BD-9467-28AB20576831}" type="parTrans" cxnId="{EDE02CC5-DF11-4AD9-B1E0-92336BF2EEAF}">
      <dgm:prSet/>
      <dgm:spPr/>
      <dgm:t>
        <a:bodyPr/>
        <a:lstStyle/>
        <a:p>
          <a:endParaRPr lang="ru-RU"/>
        </a:p>
      </dgm:t>
    </dgm:pt>
    <dgm:pt modelId="{537691DA-B87B-40DA-8276-FCBEEC09265E}" type="sibTrans" cxnId="{EDE02CC5-DF11-4AD9-B1E0-92336BF2EEAF}">
      <dgm:prSet/>
      <dgm:spPr/>
      <dgm:t>
        <a:bodyPr/>
        <a:lstStyle/>
        <a:p>
          <a:endParaRPr lang="ru-RU"/>
        </a:p>
      </dgm:t>
    </dgm:pt>
    <dgm:pt modelId="{3A7B1FB7-9D7D-4FBC-81ED-D0B60DEDFF87}">
      <dgm:prSet/>
      <dgm:spPr/>
      <dgm:t>
        <a:bodyPr/>
        <a:lstStyle/>
        <a:p>
          <a:r>
            <a:rPr lang="ru-RU" dirty="0" smtClean="0">
              <a:solidFill>
                <a:schemeClr val="tx1"/>
              </a:solidFill>
            </a:rPr>
            <a:t>Плотин</a:t>
          </a:r>
          <a:endParaRPr lang="ru-RU" dirty="0">
            <a:solidFill>
              <a:schemeClr val="tx1"/>
            </a:solidFill>
          </a:endParaRPr>
        </a:p>
      </dgm:t>
    </dgm:pt>
    <dgm:pt modelId="{3D77E92F-3D37-49DB-BAC9-DD1A9EBEA48C}" type="parTrans" cxnId="{0F92A74D-2C38-4417-8C51-BD357FB8AC3F}">
      <dgm:prSet/>
      <dgm:spPr/>
      <dgm:t>
        <a:bodyPr/>
        <a:lstStyle/>
        <a:p>
          <a:endParaRPr lang="ru-RU"/>
        </a:p>
      </dgm:t>
    </dgm:pt>
    <dgm:pt modelId="{0905E4AE-9461-42BC-B1F0-C64A95431365}" type="sibTrans" cxnId="{0F92A74D-2C38-4417-8C51-BD357FB8AC3F}">
      <dgm:prSet/>
      <dgm:spPr/>
      <dgm:t>
        <a:bodyPr/>
        <a:lstStyle/>
        <a:p>
          <a:endParaRPr lang="ru-RU"/>
        </a:p>
      </dgm:t>
    </dgm:pt>
    <dgm:pt modelId="{6B9C136D-C3FC-47BD-A773-24BFCA106B45}" type="pres">
      <dgm:prSet presAssocID="{46641529-E1C8-40E7-9F0A-E8A966D73C7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656DAC8B-7F76-46D6-86AC-0481CEB52A24}" type="pres">
      <dgm:prSet presAssocID="{3F7076B5-B768-4D3C-90CD-C7C108756240}" presName="hierRoot1" presStyleCnt="0">
        <dgm:presLayoutVars>
          <dgm:hierBranch val="init"/>
        </dgm:presLayoutVars>
      </dgm:prSet>
      <dgm:spPr/>
    </dgm:pt>
    <dgm:pt modelId="{ED42D53E-6611-4F14-BE89-4F43E0D5105A}" type="pres">
      <dgm:prSet presAssocID="{3F7076B5-B768-4D3C-90CD-C7C108756240}" presName="rootComposite1" presStyleCnt="0"/>
      <dgm:spPr/>
    </dgm:pt>
    <dgm:pt modelId="{9FFE4146-9801-4C9A-AB2B-24A0CAEFF19E}" type="pres">
      <dgm:prSet presAssocID="{3F7076B5-B768-4D3C-90CD-C7C108756240}" presName="rootText1" presStyleLbl="node0" presStyleIdx="0" presStyleCnt="1" custScaleX="315357" custLinFactNeighborX="4815" custLinFactNeighborY="-6241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4A13B99-AEAC-4B99-AF3C-B643E82CD781}" type="pres">
      <dgm:prSet presAssocID="{3F7076B5-B768-4D3C-90CD-C7C108756240}" presName="rootConnector1" presStyleLbl="node1" presStyleIdx="0" presStyleCnt="0"/>
      <dgm:spPr/>
      <dgm:t>
        <a:bodyPr/>
        <a:lstStyle/>
        <a:p>
          <a:endParaRPr lang="ru-RU"/>
        </a:p>
      </dgm:t>
    </dgm:pt>
    <dgm:pt modelId="{6F6EE1BD-475B-43AF-A46D-5DF95F3BC9F4}" type="pres">
      <dgm:prSet presAssocID="{3F7076B5-B768-4D3C-90CD-C7C108756240}" presName="hierChild2" presStyleCnt="0"/>
      <dgm:spPr/>
    </dgm:pt>
    <dgm:pt modelId="{AFD144FF-1DC6-43BB-A0BB-F933C19CFF68}" type="pres">
      <dgm:prSet presAssocID="{10FC501B-00F7-498B-8223-D33839EE0006}" presName="Name37" presStyleLbl="parChTrans1D2" presStyleIdx="0" presStyleCnt="4"/>
      <dgm:spPr/>
      <dgm:t>
        <a:bodyPr/>
        <a:lstStyle/>
        <a:p>
          <a:endParaRPr lang="ru-RU"/>
        </a:p>
      </dgm:t>
    </dgm:pt>
    <dgm:pt modelId="{E2B2E052-C647-4658-97CA-C5D5C7CC7377}" type="pres">
      <dgm:prSet presAssocID="{A298C179-8383-4050-A27F-17D69059E993}" presName="hierRoot2" presStyleCnt="0">
        <dgm:presLayoutVars>
          <dgm:hierBranch val="init"/>
        </dgm:presLayoutVars>
      </dgm:prSet>
      <dgm:spPr/>
    </dgm:pt>
    <dgm:pt modelId="{7AF01EAC-61BA-4063-A349-7779A098ED38}" type="pres">
      <dgm:prSet presAssocID="{A298C179-8383-4050-A27F-17D69059E993}" presName="rootComposite" presStyleCnt="0"/>
      <dgm:spPr/>
    </dgm:pt>
    <dgm:pt modelId="{706A3941-D98F-4F3A-B22F-876C586C816F}" type="pres">
      <dgm:prSet presAssocID="{A298C179-8383-4050-A27F-17D69059E993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3F373A8-8B23-47D6-B45E-1B0B716D06B4}" type="pres">
      <dgm:prSet presAssocID="{A298C179-8383-4050-A27F-17D69059E993}" presName="rootConnector" presStyleLbl="node2" presStyleIdx="0" presStyleCnt="4"/>
      <dgm:spPr/>
      <dgm:t>
        <a:bodyPr/>
        <a:lstStyle/>
        <a:p>
          <a:endParaRPr lang="ru-RU"/>
        </a:p>
      </dgm:t>
    </dgm:pt>
    <dgm:pt modelId="{2EE53191-5F83-4811-99E0-A979157F8295}" type="pres">
      <dgm:prSet presAssocID="{A298C179-8383-4050-A27F-17D69059E993}" presName="hierChild4" presStyleCnt="0"/>
      <dgm:spPr/>
    </dgm:pt>
    <dgm:pt modelId="{3A3BDAD4-496B-4150-9E48-607D8C0F12A7}" type="pres">
      <dgm:prSet presAssocID="{662F177E-2E51-42DF-81AA-093FCB11CCB2}" presName="Name37" presStyleLbl="parChTrans1D3" presStyleIdx="0" presStyleCnt="5"/>
      <dgm:spPr/>
      <dgm:t>
        <a:bodyPr/>
        <a:lstStyle/>
        <a:p>
          <a:endParaRPr lang="ru-RU"/>
        </a:p>
      </dgm:t>
    </dgm:pt>
    <dgm:pt modelId="{422C4B3B-E8EF-44D1-9C0F-B2FD4B49E6F3}" type="pres">
      <dgm:prSet presAssocID="{FEAF04FB-E16A-4B80-B90A-6FFB205098BF}" presName="hierRoot2" presStyleCnt="0">
        <dgm:presLayoutVars>
          <dgm:hierBranch val="init"/>
        </dgm:presLayoutVars>
      </dgm:prSet>
      <dgm:spPr/>
    </dgm:pt>
    <dgm:pt modelId="{37D80B12-6762-4746-AF48-1F6B52E936DD}" type="pres">
      <dgm:prSet presAssocID="{FEAF04FB-E16A-4B80-B90A-6FFB205098BF}" presName="rootComposite" presStyleCnt="0"/>
      <dgm:spPr/>
    </dgm:pt>
    <dgm:pt modelId="{3A0D1E5F-9232-4586-A4B3-DB35F7C6F665}" type="pres">
      <dgm:prSet presAssocID="{FEAF04FB-E16A-4B80-B90A-6FFB205098BF}" presName="rootText" presStyleLbl="node3" presStyleIdx="0" presStyleCnt="5" custLinFactNeighborX="3643" custLinFactNeighborY="-800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0663125-A6D6-429F-9162-53D798FEE8C3}" type="pres">
      <dgm:prSet presAssocID="{FEAF04FB-E16A-4B80-B90A-6FFB205098BF}" presName="rootConnector" presStyleLbl="node3" presStyleIdx="0" presStyleCnt="5"/>
      <dgm:spPr/>
      <dgm:t>
        <a:bodyPr/>
        <a:lstStyle/>
        <a:p>
          <a:endParaRPr lang="ru-RU"/>
        </a:p>
      </dgm:t>
    </dgm:pt>
    <dgm:pt modelId="{0DA00E3F-6CA1-49FA-A24A-765732C58F01}" type="pres">
      <dgm:prSet presAssocID="{FEAF04FB-E16A-4B80-B90A-6FFB205098BF}" presName="hierChild4" presStyleCnt="0"/>
      <dgm:spPr/>
    </dgm:pt>
    <dgm:pt modelId="{F4144F41-E018-48F2-A411-3D8485A49958}" type="pres">
      <dgm:prSet presAssocID="{FEAF04FB-E16A-4B80-B90A-6FFB205098BF}" presName="hierChild5" presStyleCnt="0"/>
      <dgm:spPr/>
    </dgm:pt>
    <dgm:pt modelId="{38126A20-B108-4821-BEC0-600ECCE2349D}" type="pres">
      <dgm:prSet presAssocID="{E8D3B49E-665C-47CB-BBA5-C0BF5F5944BA}" presName="Name37" presStyleLbl="parChTrans1D3" presStyleIdx="1" presStyleCnt="5"/>
      <dgm:spPr/>
      <dgm:t>
        <a:bodyPr/>
        <a:lstStyle/>
        <a:p>
          <a:endParaRPr lang="ru-RU"/>
        </a:p>
      </dgm:t>
    </dgm:pt>
    <dgm:pt modelId="{293C0A77-D8EE-436B-86B4-BF7DFD106091}" type="pres">
      <dgm:prSet presAssocID="{4EF76E01-E9E6-4B2D-8692-D3A008A50533}" presName="hierRoot2" presStyleCnt="0">
        <dgm:presLayoutVars>
          <dgm:hierBranch val="init"/>
        </dgm:presLayoutVars>
      </dgm:prSet>
      <dgm:spPr/>
    </dgm:pt>
    <dgm:pt modelId="{8F59AECB-C651-46D3-8C9D-617EDABF65EC}" type="pres">
      <dgm:prSet presAssocID="{4EF76E01-E9E6-4B2D-8692-D3A008A50533}" presName="rootComposite" presStyleCnt="0"/>
      <dgm:spPr/>
    </dgm:pt>
    <dgm:pt modelId="{227E70BF-1967-4336-94CD-559BD9526CA4}" type="pres">
      <dgm:prSet presAssocID="{4EF76E01-E9E6-4B2D-8692-D3A008A50533}" presName="rootText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CC1F204-9331-4D4A-9CD5-0844779675EE}" type="pres">
      <dgm:prSet presAssocID="{4EF76E01-E9E6-4B2D-8692-D3A008A50533}" presName="rootConnector" presStyleLbl="node3" presStyleIdx="1" presStyleCnt="5"/>
      <dgm:spPr/>
      <dgm:t>
        <a:bodyPr/>
        <a:lstStyle/>
        <a:p>
          <a:endParaRPr lang="ru-RU"/>
        </a:p>
      </dgm:t>
    </dgm:pt>
    <dgm:pt modelId="{8DF863F9-60F3-4DA5-8E34-9DCA3EDAFDEA}" type="pres">
      <dgm:prSet presAssocID="{4EF76E01-E9E6-4B2D-8692-D3A008A50533}" presName="hierChild4" presStyleCnt="0"/>
      <dgm:spPr/>
    </dgm:pt>
    <dgm:pt modelId="{1AE35D20-0A27-4739-A4FC-0370F7E6A147}" type="pres">
      <dgm:prSet presAssocID="{4EF76E01-E9E6-4B2D-8692-D3A008A50533}" presName="hierChild5" presStyleCnt="0"/>
      <dgm:spPr/>
    </dgm:pt>
    <dgm:pt modelId="{E6C00D4A-C434-430F-9D4B-60056BC7759C}" type="pres">
      <dgm:prSet presAssocID="{A298C179-8383-4050-A27F-17D69059E993}" presName="hierChild5" presStyleCnt="0"/>
      <dgm:spPr/>
    </dgm:pt>
    <dgm:pt modelId="{C03C17AB-D16D-4B5F-BE2F-EEB68854B33D}" type="pres">
      <dgm:prSet presAssocID="{C3FDC28E-6648-4276-A6B7-08E154A4C7E7}" presName="Name37" presStyleLbl="parChTrans1D2" presStyleIdx="1" presStyleCnt="4"/>
      <dgm:spPr/>
      <dgm:t>
        <a:bodyPr/>
        <a:lstStyle/>
        <a:p>
          <a:endParaRPr lang="ru-RU"/>
        </a:p>
      </dgm:t>
    </dgm:pt>
    <dgm:pt modelId="{44076945-34DE-49D9-89BA-6F896688B74C}" type="pres">
      <dgm:prSet presAssocID="{90931804-795B-4A49-A24B-549E70B80DD3}" presName="hierRoot2" presStyleCnt="0">
        <dgm:presLayoutVars>
          <dgm:hierBranch val="init"/>
        </dgm:presLayoutVars>
      </dgm:prSet>
      <dgm:spPr/>
    </dgm:pt>
    <dgm:pt modelId="{A53DE172-B851-409B-BB86-26B1684B21B4}" type="pres">
      <dgm:prSet presAssocID="{90931804-795B-4A49-A24B-549E70B80DD3}" presName="rootComposite" presStyleCnt="0"/>
      <dgm:spPr/>
    </dgm:pt>
    <dgm:pt modelId="{ACB8C4C3-ABF3-446D-AABD-246FB10A132C}" type="pres">
      <dgm:prSet presAssocID="{90931804-795B-4A49-A24B-549E70B80DD3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8E3F1F8-DDEA-491E-AD66-9FC42209C05C}" type="pres">
      <dgm:prSet presAssocID="{90931804-795B-4A49-A24B-549E70B80DD3}" presName="rootConnector" presStyleLbl="node2" presStyleIdx="1" presStyleCnt="4"/>
      <dgm:spPr/>
      <dgm:t>
        <a:bodyPr/>
        <a:lstStyle/>
        <a:p>
          <a:endParaRPr lang="ru-RU"/>
        </a:p>
      </dgm:t>
    </dgm:pt>
    <dgm:pt modelId="{9BE13048-99CE-465D-807C-E09FBCF8B43D}" type="pres">
      <dgm:prSet presAssocID="{90931804-795B-4A49-A24B-549E70B80DD3}" presName="hierChild4" presStyleCnt="0"/>
      <dgm:spPr/>
    </dgm:pt>
    <dgm:pt modelId="{19180F90-2898-4856-BDCB-52551B9690FF}" type="pres">
      <dgm:prSet presAssocID="{F52107C2-060A-4A99-9179-B5C4777120E6}" presName="Name37" presStyleLbl="parChTrans1D3" presStyleIdx="2" presStyleCnt="5"/>
      <dgm:spPr/>
      <dgm:t>
        <a:bodyPr/>
        <a:lstStyle/>
        <a:p>
          <a:endParaRPr lang="ru-RU"/>
        </a:p>
      </dgm:t>
    </dgm:pt>
    <dgm:pt modelId="{63D5C972-8497-47C6-8B72-461376A76489}" type="pres">
      <dgm:prSet presAssocID="{2C2AE671-CBAC-407A-9795-E7EC86A11C2A}" presName="hierRoot2" presStyleCnt="0">
        <dgm:presLayoutVars>
          <dgm:hierBranch val="init"/>
        </dgm:presLayoutVars>
      </dgm:prSet>
      <dgm:spPr/>
    </dgm:pt>
    <dgm:pt modelId="{E012D050-2DAA-438B-8628-1DCB0AE5CE41}" type="pres">
      <dgm:prSet presAssocID="{2C2AE671-CBAC-407A-9795-E7EC86A11C2A}" presName="rootComposite" presStyleCnt="0"/>
      <dgm:spPr/>
    </dgm:pt>
    <dgm:pt modelId="{0C50A124-DC60-4864-8EA1-4EEA7E80B794}" type="pres">
      <dgm:prSet presAssocID="{2C2AE671-CBAC-407A-9795-E7EC86A11C2A}" presName="rootText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F2BB5F9-4480-495F-A6CD-71F7E0917074}" type="pres">
      <dgm:prSet presAssocID="{2C2AE671-CBAC-407A-9795-E7EC86A11C2A}" presName="rootConnector" presStyleLbl="node3" presStyleIdx="2" presStyleCnt="5"/>
      <dgm:spPr/>
      <dgm:t>
        <a:bodyPr/>
        <a:lstStyle/>
        <a:p>
          <a:endParaRPr lang="ru-RU"/>
        </a:p>
      </dgm:t>
    </dgm:pt>
    <dgm:pt modelId="{6972A0E2-F194-4DFF-A5B7-B6D0312C1A2F}" type="pres">
      <dgm:prSet presAssocID="{2C2AE671-CBAC-407A-9795-E7EC86A11C2A}" presName="hierChild4" presStyleCnt="0"/>
      <dgm:spPr/>
    </dgm:pt>
    <dgm:pt modelId="{ADCE89C9-F7AD-4831-A23A-C69C93E5150B}" type="pres">
      <dgm:prSet presAssocID="{2C2AE671-CBAC-407A-9795-E7EC86A11C2A}" presName="hierChild5" presStyleCnt="0"/>
      <dgm:spPr/>
    </dgm:pt>
    <dgm:pt modelId="{6E8F18F4-9CB8-4CB2-8BA3-ED95BF227857}" type="pres">
      <dgm:prSet presAssocID="{90931804-795B-4A49-A24B-549E70B80DD3}" presName="hierChild5" presStyleCnt="0"/>
      <dgm:spPr/>
    </dgm:pt>
    <dgm:pt modelId="{C86EACF8-29B9-46FF-9781-AE5E9E78A51E}" type="pres">
      <dgm:prSet presAssocID="{5633AE53-BC5F-4818-B9D8-E3223FAA0312}" presName="Name37" presStyleLbl="parChTrans1D2" presStyleIdx="2" presStyleCnt="4"/>
      <dgm:spPr/>
      <dgm:t>
        <a:bodyPr/>
        <a:lstStyle/>
        <a:p>
          <a:endParaRPr lang="ru-RU"/>
        </a:p>
      </dgm:t>
    </dgm:pt>
    <dgm:pt modelId="{613D1C10-1926-4DCE-B3D9-058D90AF5E40}" type="pres">
      <dgm:prSet presAssocID="{87520102-38B8-484B-9F66-2A9D6111688A}" presName="hierRoot2" presStyleCnt="0">
        <dgm:presLayoutVars>
          <dgm:hierBranch val="init"/>
        </dgm:presLayoutVars>
      </dgm:prSet>
      <dgm:spPr/>
    </dgm:pt>
    <dgm:pt modelId="{268D8388-9085-4F22-BC32-BC8B0CACEA7A}" type="pres">
      <dgm:prSet presAssocID="{87520102-38B8-484B-9F66-2A9D6111688A}" presName="rootComposite" presStyleCnt="0"/>
      <dgm:spPr/>
    </dgm:pt>
    <dgm:pt modelId="{407E1B88-ECCB-4282-91E3-5B167B3DD665}" type="pres">
      <dgm:prSet presAssocID="{87520102-38B8-484B-9F66-2A9D6111688A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CD83C7C-3BFD-4D07-95D6-48836610E8FB}" type="pres">
      <dgm:prSet presAssocID="{87520102-38B8-484B-9F66-2A9D6111688A}" presName="rootConnector" presStyleLbl="node2" presStyleIdx="2" presStyleCnt="4"/>
      <dgm:spPr/>
      <dgm:t>
        <a:bodyPr/>
        <a:lstStyle/>
        <a:p>
          <a:endParaRPr lang="ru-RU"/>
        </a:p>
      </dgm:t>
    </dgm:pt>
    <dgm:pt modelId="{372FD75D-EE61-474E-A809-32A9D7569F1C}" type="pres">
      <dgm:prSet presAssocID="{87520102-38B8-484B-9F66-2A9D6111688A}" presName="hierChild4" presStyleCnt="0"/>
      <dgm:spPr/>
    </dgm:pt>
    <dgm:pt modelId="{EE8AC10C-8515-4CD7-B677-D7D993434A1F}" type="pres">
      <dgm:prSet presAssocID="{7C9DB83F-AE2D-45BD-9467-28AB20576831}" presName="Name37" presStyleLbl="parChTrans1D3" presStyleIdx="3" presStyleCnt="5"/>
      <dgm:spPr/>
      <dgm:t>
        <a:bodyPr/>
        <a:lstStyle/>
        <a:p>
          <a:endParaRPr lang="ru-RU"/>
        </a:p>
      </dgm:t>
    </dgm:pt>
    <dgm:pt modelId="{725824EC-2FDC-47A0-95C7-7B4083952773}" type="pres">
      <dgm:prSet presAssocID="{6F85EEBD-CADA-4F49-972C-E2AB7715AF45}" presName="hierRoot2" presStyleCnt="0">
        <dgm:presLayoutVars>
          <dgm:hierBranch val="init"/>
        </dgm:presLayoutVars>
      </dgm:prSet>
      <dgm:spPr/>
    </dgm:pt>
    <dgm:pt modelId="{9F2DFACA-C867-4DAE-928E-F16D59E80196}" type="pres">
      <dgm:prSet presAssocID="{6F85EEBD-CADA-4F49-972C-E2AB7715AF45}" presName="rootComposite" presStyleCnt="0"/>
      <dgm:spPr/>
    </dgm:pt>
    <dgm:pt modelId="{D7AB7434-FA88-4EE1-8EAE-76E9F30FFAB9}" type="pres">
      <dgm:prSet presAssocID="{6F85EEBD-CADA-4F49-972C-E2AB7715AF45}" presName="rootText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9E9FAD8-A4ED-4A5B-AFB2-53C94B444847}" type="pres">
      <dgm:prSet presAssocID="{6F85EEBD-CADA-4F49-972C-E2AB7715AF45}" presName="rootConnector" presStyleLbl="node3" presStyleIdx="3" presStyleCnt="5"/>
      <dgm:spPr/>
      <dgm:t>
        <a:bodyPr/>
        <a:lstStyle/>
        <a:p>
          <a:endParaRPr lang="ru-RU"/>
        </a:p>
      </dgm:t>
    </dgm:pt>
    <dgm:pt modelId="{97D7F2AB-6352-48C5-ACDF-49EF38277C34}" type="pres">
      <dgm:prSet presAssocID="{6F85EEBD-CADA-4F49-972C-E2AB7715AF45}" presName="hierChild4" presStyleCnt="0"/>
      <dgm:spPr/>
    </dgm:pt>
    <dgm:pt modelId="{EBCEDCB9-E7C3-49F1-878B-54B8B8405EE8}" type="pres">
      <dgm:prSet presAssocID="{6F85EEBD-CADA-4F49-972C-E2AB7715AF45}" presName="hierChild5" presStyleCnt="0"/>
      <dgm:spPr/>
    </dgm:pt>
    <dgm:pt modelId="{CCAFF344-2A44-41FE-A035-02D207D47AB0}" type="pres">
      <dgm:prSet presAssocID="{87520102-38B8-484B-9F66-2A9D6111688A}" presName="hierChild5" presStyleCnt="0"/>
      <dgm:spPr/>
    </dgm:pt>
    <dgm:pt modelId="{699EE082-0CE8-4740-931B-CFC7FB397245}" type="pres">
      <dgm:prSet presAssocID="{5871975C-4006-49D5-9313-048F3863AB96}" presName="Name37" presStyleLbl="parChTrans1D2" presStyleIdx="3" presStyleCnt="4"/>
      <dgm:spPr/>
      <dgm:t>
        <a:bodyPr/>
        <a:lstStyle/>
        <a:p>
          <a:endParaRPr lang="ru-RU"/>
        </a:p>
      </dgm:t>
    </dgm:pt>
    <dgm:pt modelId="{36B89D07-1588-4F12-ABB4-428F6EF907EE}" type="pres">
      <dgm:prSet presAssocID="{9974207E-EE48-4D08-AED0-32F4F6D2D74A}" presName="hierRoot2" presStyleCnt="0">
        <dgm:presLayoutVars>
          <dgm:hierBranch val="init"/>
        </dgm:presLayoutVars>
      </dgm:prSet>
      <dgm:spPr/>
    </dgm:pt>
    <dgm:pt modelId="{51406C43-F008-4802-A5B4-FFBF3684D353}" type="pres">
      <dgm:prSet presAssocID="{9974207E-EE48-4D08-AED0-32F4F6D2D74A}" presName="rootComposite" presStyleCnt="0"/>
      <dgm:spPr/>
    </dgm:pt>
    <dgm:pt modelId="{64A1F1D8-CD26-4672-8909-A555805E0203}" type="pres">
      <dgm:prSet presAssocID="{9974207E-EE48-4D08-AED0-32F4F6D2D74A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DD6E6B5-48BA-48AE-B70E-ABCC3E049468}" type="pres">
      <dgm:prSet presAssocID="{9974207E-EE48-4D08-AED0-32F4F6D2D74A}" presName="rootConnector" presStyleLbl="node2" presStyleIdx="3" presStyleCnt="4"/>
      <dgm:spPr/>
      <dgm:t>
        <a:bodyPr/>
        <a:lstStyle/>
        <a:p>
          <a:endParaRPr lang="ru-RU"/>
        </a:p>
      </dgm:t>
    </dgm:pt>
    <dgm:pt modelId="{4DDC85B0-2CCC-4861-852D-6ED44E5E09D7}" type="pres">
      <dgm:prSet presAssocID="{9974207E-EE48-4D08-AED0-32F4F6D2D74A}" presName="hierChild4" presStyleCnt="0"/>
      <dgm:spPr/>
    </dgm:pt>
    <dgm:pt modelId="{5BFE3C56-9FBD-4321-90B4-62BA72577D30}" type="pres">
      <dgm:prSet presAssocID="{3D77E92F-3D37-49DB-BAC9-DD1A9EBEA48C}" presName="Name37" presStyleLbl="parChTrans1D3" presStyleIdx="4" presStyleCnt="5"/>
      <dgm:spPr/>
      <dgm:t>
        <a:bodyPr/>
        <a:lstStyle/>
        <a:p>
          <a:endParaRPr lang="ru-RU"/>
        </a:p>
      </dgm:t>
    </dgm:pt>
    <dgm:pt modelId="{04C56EB5-D761-45D9-B690-F7B08F821721}" type="pres">
      <dgm:prSet presAssocID="{3A7B1FB7-9D7D-4FBC-81ED-D0B60DEDFF87}" presName="hierRoot2" presStyleCnt="0">
        <dgm:presLayoutVars>
          <dgm:hierBranch val="init"/>
        </dgm:presLayoutVars>
      </dgm:prSet>
      <dgm:spPr/>
    </dgm:pt>
    <dgm:pt modelId="{5D1ECC5C-4C82-42B9-9D08-A4CC1D1CD310}" type="pres">
      <dgm:prSet presAssocID="{3A7B1FB7-9D7D-4FBC-81ED-D0B60DEDFF87}" presName="rootComposite" presStyleCnt="0"/>
      <dgm:spPr/>
    </dgm:pt>
    <dgm:pt modelId="{D567FBFC-2F6F-443A-A8BA-7E46CB99E6E8}" type="pres">
      <dgm:prSet presAssocID="{3A7B1FB7-9D7D-4FBC-81ED-D0B60DEDFF87}" presName="rootText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3056250-9744-4E5E-9AE3-4D638B03675C}" type="pres">
      <dgm:prSet presAssocID="{3A7B1FB7-9D7D-4FBC-81ED-D0B60DEDFF87}" presName="rootConnector" presStyleLbl="node3" presStyleIdx="4" presStyleCnt="5"/>
      <dgm:spPr/>
      <dgm:t>
        <a:bodyPr/>
        <a:lstStyle/>
        <a:p>
          <a:endParaRPr lang="ru-RU"/>
        </a:p>
      </dgm:t>
    </dgm:pt>
    <dgm:pt modelId="{8E054C42-DCB8-4628-AB32-C3CE08D8BF10}" type="pres">
      <dgm:prSet presAssocID="{3A7B1FB7-9D7D-4FBC-81ED-D0B60DEDFF87}" presName="hierChild4" presStyleCnt="0"/>
      <dgm:spPr/>
    </dgm:pt>
    <dgm:pt modelId="{A2FCD811-C48F-416D-9294-AF3894D9DA0E}" type="pres">
      <dgm:prSet presAssocID="{3A7B1FB7-9D7D-4FBC-81ED-D0B60DEDFF87}" presName="hierChild5" presStyleCnt="0"/>
      <dgm:spPr/>
    </dgm:pt>
    <dgm:pt modelId="{E708C517-3BD1-4AFB-A31B-53946AD17137}" type="pres">
      <dgm:prSet presAssocID="{9974207E-EE48-4D08-AED0-32F4F6D2D74A}" presName="hierChild5" presStyleCnt="0"/>
      <dgm:spPr/>
    </dgm:pt>
    <dgm:pt modelId="{FCE4CAAF-0963-406B-9EDA-55267F5F2782}" type="pres">
      <dgm:prSet presAssocID="{3F7076B5-B768-4D3C-90CD-C7C108756240}" presName="hierChild3" presStyleCnt="0"/>
      <dgm:spPr/>
    </dgm:pt>
  </dgm:ptLst>
  <dgm:cxnLst>
    <dgm:cxn modelId="{2AAA83BD-5A9B-4107-A477-221A94BD1FB3}" type="presOf" srcId="{9974207E-EE48-4D08-AED0-32F4F6D2D74A}" destId="{5DD6E6B5-48BA-48AE-B70E-ABCC3E049468}" srcOrd="1" destOrd="0" presId="urn:microsoft.com/office/officeart/2005/8/layout/orgChart1"/>
    <dgm:cxn modelId="{FA5E9549-CB78-4B59-B644-A67BB8AD52DB}" type="presOf" srcId="{C3FDC28E-6648-4276-A6B7-08E154A4C7E7}" destId="{C03C17AB-D16D-4B5F-BE2F-EEB68854B33D}" srcOrd="0" destOrd="0" presId="urn:microsoft.com/office/officeart/2005/8/layout/orgChart1"/>
    <dgm:cxn modelId="{CA3134C6-FCBB-48DF-A568-3F9817BA94BA}" srcId="{46641529-E1C8-40E7-9F0A-E8A966D73C79}" destId="{3F7076B5-B768-4D3C-90CD-C7C108756240}" srcOrd="0" destOrd="0" parTransId="{0ACD0D52-547F-4750-84A3-12049E9B77E9}" sibTransId="{F0A089AC-8270-4A8D-95EF-A6E9DE5AEB9A}"/>
    <dgm:cxn modelId="{A195955B-A171-443D-AF63-EFA5F89E6EF9}" type="presOf" srcId="{662F177E-2E51-42DF-81AA-093FCB11CCB2}" destId="{3A3BDAD4-496B-4150-9E48-607D8C0F12A7}" srcOrd="0" destOrd="0" presId="urn:microsoft.com/office/officeart/2005/8/layout/orgChart1"/>
    <dgm:cxn modelId="{C15B3307-5AE6-4274-99DF-4FDD47D551A2}" type="presOf" srcId="{46641529-E1C8-40E7-9F0A-E8A966D73C79}" destId="{6B9C136D-C3FC-47BD-A773-24BFCA106B45}" srcOrd="0" destOrd="0" presId="urn:microsoft.com/office/officeart/2005/8/layout/orgChart1"/>
    <dgm:cxn modelId="{67B49DCC-BC60-455C-BC1E-FFFF52BE3511}" type="presOf" srcId="{4EF76E01-E9E6-4B2D-8692-D3A008A50533}" destId="{227E70BF-1967-4336-94CD-559BD9526CA4}" srcOrd="0" destOrd="0" presId="urn:microsoft.com/office/officeart/2005/8/layout/orgChart1"/>
    <dgm:cxn modelId="{8AEBBE00-B1B9-4D70-907C-EBF7432DE0BA}" type="presOf" srcId="{3A7B1FB7-9D7D-4FBC-81ED-D0B60DEDFF87}" destId="{D567FBFC-2F6F-443A-A8BA-7E46CB99E6E8}" srcOrd="0" destOrd="0" presId="urn:microsoft.com/office/officeart/2005/8/layout/orgChart1"/>
    <dgm:cxn modelId="{50B017F0-39A8-460F-8D29-9AF3292E05FB}" type="presOf" srcId="{10FC501B-00F7-498B-8223-D33839EE0006}" destId="{AFD144FF-1DC6-43BB-A0BB-F933C19CFF68}" srcOrd="0" destOrd="0" presId="urn:microsoft.com/office/officeart/2005/8/layout/orgChart1"/>
    <dgm:cxn modelId="{C33FA5E5-3510-4DE8-948F-28F61B1EEB43}" srcId="{3F7076B5-B768-4D3C-90CD-C7C108756240}" destId="{90931804-795B-4A49-A24B-549E70B80DD3}" srcOrd="1" destOrd="0" parTransId="{C3FDC28E-6648-4276-A6B7-08E154A4C7E7}" sibTransId="{CCAB5E0D-8CC3-4C78-BA1F-701AA3E20708}"/>
    <dgm:cxn modelId="{FB6BA052-EEE7-4FA6-A87D-0CDA6596B3CE}" type="presOf" srcId="{3D77E92F-3D37-49DB-BAC9-DD1A9EBEA48C}" destId="{5BFE3C56-9FBD-4321-90B4-62BA72577D30}" srcOrd="0" destOrd="0" presId="urn:microsoft.com/office/officeart/2005/8/layout/orgChart1"/>
    <dgm:cxn modelId="{DD44BD5E-3FFB-4BE5-A9D8-69B743B4FDAC}" type="presOf" srcId="{FEAF04FB-E16A-4B80-B90A-6FFB205098BF}" destId="{B0663125-A6D6-429F-9162-53D798FEE8C3}" srcOrd="1" destOrd="0" presId="urn:microsoft.com/office/officeart/2005/8/layout/orgChart1"/>
    <dgm:cxn modelId="{427DDBEF-A84D-43CD-8E06-90EF17C3C963}" type="presOf" srcId="{3F7076B5-B768-4D3C-90CD-C7C108756240}" destId="{E4A13B99-AEAC-4B99-AF3C-B643E82CD781}" srcOrd="1" destOrd="0" presId="urn:microsoft.com/office/officeart/2005/8/layout/orgChart1"/>
    <dgm:cxn modelId="{5F873F62-881D-405A-A330-A7EFD1124104}" type="presOf" srcId="{5633AE53-BC5F-4818-B9D8-E3223FAA0312}" destId="{C86EACF8-29B9-46FF-9781-AE5E9E78A51E}" srcOrd="0" destOrd="0" presId="urn:microsoft.com/office/officeart/2005/8/layout/orgChart1"/>
    <dgm:cxn modelId="{2BA3565E-EBE8-4618-A1E1-7766297A5557}" srcId="{90931804-795B-4A49-A24B-549E70B80DD3}" destId="{2C2AE671-CBAC-407A-9795-E7EC86A11C2A}" srcOrd="0" destOrd="0" parTransId="{F52107C2-060A-4A99-9179-B5C4777120E6}" sibTransId="{BEA05F72-7733-4308-9418-41C257C0EC59}"/>
    <dgm:cxn modelId="{0F92A74D-2C38-4417-8C51-BD357FB8AC3F}" srcId="{9974207E-EE48-4D08-AED0-32F4F6D2D74A}" destId="{3A7B1FB7-9D7D-4FBC-81ED-D0B60DEDFF87}" srcOrd="0" destOrd="0" parTransId="{3D77E92F-3D37-49DB-BAC9-DD1A9EBEA48C}" sibTransId="{0905E4AE-9461-42BC-B1F0-C64A95431365}"/>
    <dgm:cxn modelId="{5F534FC3-8BDA-4A1F-ADCC-056F98B14E02}" type="presOf" srcId="{2C2AE671-CBAC-407A-9795-E7EC86A11C2A}" destId="{0C50A124-DC60-4864-8EA1-4EEA7E80B794}" srcOrd="0" destOrd="0" presId="urn:microsoft.com/office/officeart/2005/8/layout/orgChart1"/>
    <dgm:cxn modelId="{F18EB5E8-52FE-4DB7-A6B2-51675F7C715A}" type="presOf" srcId="{FEAF04FB-E16A-4B80-B90A-6FFB205098BF}" destId="{3A0D1E5F-9232-4586-A4B3-DB35F7C6F665}" srcOrd="0" destOrd="0" presId="urn:microsoft.com/office/officeart/2005/8/layout/orgChart1"/>
    <dgm:cxn modelId="{EDE02CC5-DF11-4AD9-B1E0-92336BF2EEAF}" srcId="{87520102-38B8-484B-9F66-2A9D6111688A}" destId="{6F85EEBD-CADA-4F49-972C-E2AB7715AF45}" srcOrd="0" destOrd="0" parTransId="{7C9DB83F-AE2D-45BD-9467-28AB20576831}" sibTransId="{537691DA-B87B-40DA-8276-FCBEEC09265E}"/>
    <dgm:cxn modelId="{6F309327-E443-435A-9431-7FE42165DAD4}" type="presOf" srcId="{9974207E-EE48-4D08-AED0-32F4F6D2D74A}" destId="{64A1F1D8-CD26-4672-8909-A555805E0203}" srcOrd="0" destOrd="0" presId="urn:microsoft.com/office/officeart/2005/8/layout/orgChart1"/>
    <dgm:cxn modelId="{0898F4FE-31DD-432D-87F1-DD8293BF3630}" type="presOf" srcId="{F52107C2-060A-4A99-9179-B5C4777120E6}" destId="{19180F90-2898-4856-BDCB-52551B9690FF}" srcOrd="0" destOrd="0" presId="urn:microsoft.com/office/officeart/2005/8/layout/orgChart1"/>
    <dgm:cxn modelId="{5D7875B9-5788-414F-B8AE-D81C03993A39}" srcId="{3F7076B5-B768-4D3C-90CD-C7C108756240}" destId="{A298C179-8383-4050-A27F-17D69059E993}" srcOrd="0" destOrd="0" parTransId="{10FC501B-00F7-498B-8223-D33839EE0006}" sibTransId="{D2DC22D0-1D12-4EA0-8D5B-B0C4CE5043E0}"/>
    <dgm:cxn modelId="{AB6F9398-5B3F-4ECF-9A30-E251787408F3}" type="presOf" srcId="{6F85EEBD-CADA-4F49-972C-E2AB7715AF45}" destId="{D7AB7434-FA88-4EE1-8EAE-76E9F30FFAB9}" srcOrd="0" destOrd="0" presId="urn:microsoft.com/office/officeart/2005/8/layout/orgChart1"/>
    <dgm:cxn modelId="{EF0380A7-BD45-4A16-AC30-A648279A40F6}" type="presOf" srcId="{87520102-38B8-484B-9F66-2A9D6111688A}" destId="{407E1B88-ECCB-4282-91E3-5B167B3DD665}" srcOrd="0" destOrd="0" presId="urn:microsoft.com/office/officeart/2005/8/layout/orgChart1"/>
    <dgm:cxn modelId="{EBD5458B-C485-4551-B87D-4E4F35178936}" srcId="{3F7076B5-B768-4D3C-90CD-C7C108756240}" destId="{9974207E-EE48-4D08-AED0-32F4F6D2D74A}" srcOrd="3" destOrd="0" parTransId="{5871975C-4006-49D5-9313-048F3863AB96}" sibTransId="{9B5E936F-8805-4BBB-BE96-E61B1C2A4CC7}"/>
    <dgm:cxn modelId="{8D78C03C-B880-43C3-B596-623778B5499A}" type="presOf" srcId="{A298C179-8383-4050-A27F-17D69059E993}" destId="{706A3941-D98F-4F3A-B22F-876C586C816F}" srcOrd="0" destOrd="0" presId="urn:microsoft.com/office/officeart/2005/8/layout/orgChart1"/>
    <dgm:cxn modelId="{B518FD5E-1AD1-4924-96BA-F123E290C889}" type="presOf" srcId="{90931804-795B-4A49-A24B-549E70B80DD3}" destId="{E8E3F1F8-DDEA-491E-AD66-9FC42209C05C}" srcOrd="1" destOrd="0" presId="urn:microsoft.com/office/officeart/2005/8/layout/orgChart1"/>
    <dgm:cxn modelId="{C12936A5-7F01-44E3-AF7F-F93476AB2FD2}" type="presOf" srcId="{3A7B1FB7-9D7D-4FBC-81ED-D0B60DEDFF87}" destId="{E3056250-9744-4E5E-9AE3-4D638B03675C}" srcOrd="1" destOrd="0" presId="urn:microsoft.com/office/officeart/2005/8/layout/orgChart1"/>
    <dgm:cxn modelId="{47C78F77-6C8D-4976-BE0E-3B566A6AD7DF}" type="presOf" srcId="{E8D3B49E-665C-47CB-BBA5-C0BF5F5944BA}" destId="{38126A20-B108-4821-BEC0-600ECCE2349D}" srcOrd="0" destOrd="0" presId="urn:microsoft.com/office/officeart/2005/8/layout/orgChart1"/>
    <dgm:cxn modelId="{9515279D-62FD-47D8-8CD9-47568F563B3C}" srcId="{A298C179-8383-4050-A27F-17D69059E993}" destId="{FEAF04FB-E16A-4B80-B90A-6FFB205098BF}" srcOrd="0" destOrd="0" parTransId="{662F177E-2E51-42DF-81AA-093FCB11CCB2}" sibTransId="{823D7FEB-EF2A-4224-89A3-E086E2501834}"/>
    <dgm:cxn modelId="{18C4472F-35A3-490D-B549-FF701C64E8C3}" type="presOf" srcId="{2C2AE671-CBAC-407A-9795-E7EC86A11C2A}" destId="{DF2BB5F9-4480-495F-A6CD-71F7E0917074}" srcOrd="1" destOrd="0" presId="urn:microsoft.com/office/officeart/2005/8/layout/orgChart1"/>
    <dgm:cxn modelId="{3EB71B28-5281-41CD-A650-6B4628213AA2}" type="presOf" srcId="{4EF76E01-E9E6-4B2D-8692-D3A008A50533}" destId="{6CC1F204-9331-4D4A-9CD5-0844779675EE}" srcOrd="1" destOrd="0" presId="urn:microsoft.com/office/officeart/2005/8/layout/orgChart1"/>
    <dgm:cxn modelId="{7298F73F-DCA2-445D-A944-707B371415F2}" type="presOf" srcId="{6F85EEBD-CADA-4F49-972C-E2AB7715AF45}" destId="{E9E9FAD8-A4ED-4A5B-AFB2-53C94B444847}" srcOrd="1" destOrd="0" presId="urn:microsoft.com/office/officeart/2005/8/layout/orgChart1"/>
    <dgm:cxn modelId="{EC8CA624-79FF-461C-A25F-136A6CC78F6F}" srcId="{3F7076B5-B768-4D3C-90CD-C7C108756240}" destId="{87520102-38B8-484B-9F66-2A9D6111688A}" srcOrd="2" destOrd="0" parTransId="{5633AE53-BC5F-4818-B9D8-E3223FAA0312}" sibTransId="{C9370B56-F832-43B2-A932-986D98B3B25D}"/>
    <dgm:cxn modelId="{BBA448E0-0FC5-4255-8614-56511CD602C8}" type="presOf" srcId="{7C9DB83F-AE2D-45BD-9467-28AB20576831}" destId="{EE8AC10C-8515-4CD7-B677-D7D993434A1F}" srcOrd="0" destOrd="0" presId="urn:microsoft.com/office/officeart/2005/8/layout/orgChart1"/>
    <dgm:cxn modelId="{5E6EE086-664C-4768-9D57-9A82B4B658E4}" type="presOf" srcId="{3F7076B5-B768-4D3C-90CD-C7C108756240}" destId="{9FFE4146-9801-4C9A-AB2B-24A0CAEFF19E}" srcOrd="0" destOrd="0" presId="urn:microsoft.com/office/officeart/2005/8/layout/orgChart1"/>
    <dgm:cxn modelId="{B4893160-675B-42A5-B329-EA8727CAACE1}" type="presOf" srcId="{90931804-795B-4A49-A24B-549E70B80DD3}" destId="{ACB8C4C3-ABF3-446D-AABD-246FB10A132C}" srcOrd="0" destOrd="0" presId="urn:microsoft.com/office/officeart/2005/8/layout/orgChart1"/>
    <dgm:cxn modelId="{7A45F9AC-4DDB-4F74-9CD5-99303929ECC3}" type="presOf" srcId="{87520102-38B8-484B-9F66-2A9D6111688A}" destId="{0CD83C7C-3BFD-4D07-95D6-48836610E8FB}" srcOrd="1" destOrd="0" presId="urn:microsoft.com/office/officeart/2005/8/layout/orgChart1"/>
    <dgm:cxn modelId="{9BE6EA54-09E8-492D-9EF6-79CE819DCF10}" type="presOf" srcId="{A298C179-8383-4050-A27F-17D69059E993}" destId="{B3F373A8-8B23-47D6-B45E-1B0B716D06B4}" srcOrd="1" destOrd="0" presId="urn:microsoft.com/office/officeart/2005/8/layout/orgChart1"/>
    <dgm:cxn modelId="{676AC369-EEC8-4C34-9CDF-42332B2E3CF3}" srcId="{A298C179-8383-4050-A27F-17D69059E993}" destId="{4EF76E01-E9E6-4B2D-8692-D3A008A50533}" srcOrd="1" destOrd="0" parTransId="{E8D3B49E-665C-47CB-BBA5-C0BF5F5944BA}" sibTransId="{8BE52968-5789-4EFC-9F96-D68749E1B48A}"/>
    <dgm:cxn modelId="{CB491766-913F-42E9-872B-7C6396B6810C}" type="presOf" srcId="{5871975C-4006-49D5-9313-048F3863AB96}" destId="{699EE082-0CE8-4740-931B-CFC7FB397245}" srcOrd="0" destOrd="0" presId="urn:microsoft.com/office/officeart/2005/8/layout/orgChart1"/>
    <dgm:cxn modelId="{B310EA45-542F-4A2D-AF9F-A0923A2B251B}" type="presParOf" srcId="{6B9C136D-C3FC-47BD-A773-24BFCA106B45}" destId="{656DAC8B-7F76-46D6-86AC-0481CEB52A24}" srcOrd="0" destOrd="0" presId="urn:microsoft.com/office/officeart/2005/8/layout/orgChart1"/>
    <dgm:cxn modelId="{C4592C2F-1314-4BDB-A95F-A5BEEE88F036}" type="presParOf" srcId="{656DAC8B-7F76-46D6-86AC-0481CEB52A24}" destId="{ED42D53E-6611-4F14-BE89-4F43E0D5105A}" srcOrd="0" destOrd="0" presId="urn:microsoft.com/office/officeart/2005/8/layout/orgChart1"/>
    <dgm:cxn modelId="{CB3D933E-65DE-4248-A4FE-72AD82F4DBFF}" type="presParOf" srcId="{ED42D53E-6611-4F14-BE89-4F43E0D5105A}" destId="{9FFE4146-9801-4C9A-AB2B-24A0CAEFF19E}" srcOrd="0" destOrd="0" presId="urn:microsoft.com/office/officeart/2005/8/layout/orgChart1"/>
    <dgm:cxn modelId="{AFAEA77D-B430-46F8-ABBF-15CF1B82E953}" type="presParOf" srcId="{ED42D53E-6611-4F14-BE89-4F43E0D5105A}" destId="{E4A13B99-AEAC-4B99-AF3C-B643E82CD781}" srcOrd="1" destOrd="0" presId="urn:microsoft.com/office/officeart/2005/8/layout/orgChart1"/>
    <dgm:cxn modelId="{19E4A1A9-D7A2-464E-9744-291FC39FFFD6}" type="presParOf" srcId="{656DAC8B-7F76-46D6-86AC-0481CEB52A24}" destId="{6F6EE1BD-475B-43AF-A46D-5DF95F3BC9F4}" srcOrd="1" destOrd="0" presId="urn:microsoft.com/office/officeart/2005/8/layout/orgChart1"/>
    <dgm:cxn modelId="{DAE7E17A-06A4-4358-8524-35651FE7F1F6}" type="presParOf" srcId="{6F6EE1BD-475B-43AF-A46D-5DF95F3BC9F4}" destId="{AFD144FF-1DC6-43BB-A0BB-F933C19CFF68}" srcOrd="0" destOrd="0" presId="urn:microsoft.com/office/officeart/2005/8/layout/orgChart1"/>
    <dgm:cxn modelId="{5316F6FF-433B-4937-9E50-3614C691AF01}" type="presParOf" srcId="{6F6EE1BD-475B-43AF-A46D-5DF95F3BC9F4}" destId="{E2B2E052-C647-4658-97CA-C5D5C7CC7377}" srcOrd="1" destOrd="0" presId="urn:microsoft.com/office/officeart/2005/8/layout/orgChart1"/>
    <dgm:cxn modelId="{78732ACE-9A9E-4440-AF19-3AF2129550E5}" type="presParOf" srcId="{E2B2E052-C647-4658-97CA-C5D5C7CC7377}" destId="{7AF01EAC-61BA-4063-A349-7779A098ED38}" srcOrd="0" destOrd="0" presId="urn:microsoft.com/office/officeart/2005/8/layout/orgChart1"/>
    <dgm:cxn modelId="{A985E6C8-A14B-40F3-A596-AF9EDFEAD149}" type="presParOf" srcId="{7AF01EAC-61BA-4063-A349-7779A098ED38}" destId="{706A3941-D98F-4F3A-B22F-876C586C816F}" srcOrd="0" destOrd="0" presId="urn:microsoft.com/office/officeart/2005/8/layout/orgChart1"/>
    <dgm:cxn modelId="{8A4FFD23-5FC9-4325-AA44-6BDFA7B0E8F7}" type="presParOf" srcId="{7AF01EAC-61BA-4063-A349-7779A098ED38}" destId="{B3F373A8-8B23-47D6-B45E-1B0B716D06B4}" srcOrd="1" destOrd="0" presId="urn:microsoft.com/office/officeart/2005/8/layout/orgChart1"/>
    <dgm:cxn modelId="{6DBB9727-AE29-4CEF-A5D0-8E6994591A01}" type="presParOf" srcId="{E2B2E052-C647-4658-97CA-C5D5C7CC7377}" destId="{2EE53191-5F83-4811-99E0-A979157F8295}" srcOrd="1" destOrd="0" presId="urn:microsoft.com/office/officeart/2005/8/layout/orgChart1"/>
    <dgm:cxn modelId="{9B7776CD-46EA-44B2-BF46-DF54590AB513}" type="presParOf" srcId="{2EE53191-5F83-4811-99E0-A979157F8295}" destId="{3A3BDAD4-496B-4150-9E48-607D8C0F12A7}" srcOrd="0" destOrd="0" presId="urn:microsoft.com/office/officeart/2005/8/layout/orgChart1"/>
    <dgm:cxn modelId="{69A569A4-6DBE-4AEC-BD0B-C2F5E321B5CB}" type="presParOf" srcId="{2EE53191-5F83-4811-99E0-A979157F8295}" destId="{422C4B3B-E8EF-44D1-9C0F-B2FD4B49E6F3}" srcOrd="1" destOrd="0" presId="urn:microsoft.com/office/officeart/2005/8/layout/orgChart1"/>
    <dgm:cxn modelId="{93CE4CFA-E90E-46E5-AC68-FD6A31278ACB}" type="presParOf" srcId="{422C4B3B-E8EF-44D1-9C0F-B2FD4B49E6F3}" destId="{37D80B12-6762-4746-AF48-1F6B52E936DD}" srcOrd="0" destOrd="0" presId="urn:microsoft.com/office/officeart/2005/8/layout/orgChart1"/>
    <dgm:cxn modelId="{8FD163D9-1451-4414-ACED-C8576BC0B1AA}" type="presParOf" srcId="{37D80B12-6762-4746-AF48-1F6B52E936DD}" destId="{3A0D1E5F-9232-4586-A4B3-DB35F7C6F665}" srcOrd="0" destOrd="0" presId="urn:microsoft.com/office/officeart/2005/8/layout/orgChart1"/>
    <dgm:cxn modelId="{93A89EA2-B5FC-4DB6-AD06-0C4F29C79465}" type="presParOf" srcId="{37D80B12-6762-4746-AF48-1F6B52E936DD}" destId="{B0663125-A6D6-429F-9162-53D798FEE8C3}" srcOrd="1" destOrd="0" presId="urn:microsoft.com/office/officeart/2005/8/layout/orgChart1"/>
    <dgm:cxn modelId="{39F94FC3-C9EB-4F43-832C-6B4B54937788}" type="presParOf" srcId="{422C4B3B-E8EF-44D1-9C0F-B2FD4B49E6F3}" destId="{0DA00E3F-6CA1-49FA-A24A-765732C58F01}" srcOrd="1" destOrd="0" presId="urn:microsoft.com/office/officeart/2005/8/layout/orgChart1"/>
    <dgm:cxn modelId="{40DB913A-9E54-4650-A535-8D7BC809F85C}" type="presParOf" srcId="{422C4B3B-E8EF-44D1-9C0F-B2FD4B49E6F3}" destId="{F4144F41-E018-48F2-A411-3D8485A49958}" srcOrd="2" destOrd="0" presId="urn:microsoft.com/office/officeart/2005/8/layout/orgChart1"/>
    <dgm:cxn modelId="{4DDE80C2-D261-4F8C-BF05-B84413C291D3}" type="presParOf" srcId="{2EE53191-5F83-4811-99E0-A979157F8295}" destId="{38126A20-B108-4821-BEC0-600ECCE2349D}" srcOrd="2" destOrd="0" presId="urn:microsoft.com/office/officeart/2005/8/layout/orgChart1"/>
    <dgm:cxn modelId="{27CAD501-C2AA-4576-9AE5-506EB2A89581}" type="presParOf" srcId="{2EE53191-5F83-4811-99E0-A979157F8295}" destId="{293C0A77-D8EE-436B-86B4-BF7DFD106091}" srcOrd="3" destOrd="0" presId="urn:microsoft.com/office/officeart/2005/8/layout/orgChart1"/>
    <dgm:cxn modelId="{7FF4E0C0-B7EF-4C09-A905-201B64F81AAE}" type="presParOf" srcId="{293C0A77-D8EE-436B-86B4-BF7DFD106091}" destId="{8F59AECB-C651-46D3-8C9D-617EDABF65EC}" srcOrd="0" destOrd="0" presId="urn:microsoft.com/office/officeart/2005/8/layout/orgChart1"/>
    <dgm:cxn modelId="{BE9D9146-05EF-4072-8D44-7F82DDF25478}" type="presParOf" srcId="{8F59AECB-C651-46D3-8C9D-617EDABF65EC}" destId="{227E70BF-1967-4336-94CD-559BD9526CA4}" srcOrd="0" destOrd="0" presId="urn:microsoft.com/office/officeart/2005/8/layout/orgChart1"/>
    <dgm:cxn modelId="{637F5F63-41D0-4A5F-90D4-218EAA57D082}" type="presParOf" srcId="{8F59AECB-C651-46D3-8C9D-617EDABF65EC}" destId="{6CC1F204-9331-4D4A-9CD5-0844779675EE}" srcOrd="1" destOrd="0" presId="urn:microsoft.com/office/officeart/2005/8/layout/orgChart1"/>
    <dgm:cxn modelId="{C3B3E053-640E-4C51-9090-AC65F3A68AE9}" type="presParOf" srcId="{293C0A77-D8EE-436B-86B4-BF7DFD106091}" destId="{8DF863F9-60F3-4DA5-8E34-9DCA3EDAFDEA}" srcOrd="1" destOrd="0" presId="urn:microsoft.com/office/officeart/2005/8/layout/orgChart1"/>
    <dgm:cxn modelId="{5B2D7C39-5D50-4385-8FC5-D460E61A2E41}" type="presParOf" srcId="{293C0A77-D8EE-436B-86B4-BF7DFD106091}" destId="{1AE35D20-0A27-4739-A4FC-0370F7E6A147}" srcOrd="2" destOrd="0" presId="urn:microsoft.com/office/officeart/2005/8/layout/orgChart1"/>
    <dgm:cxn modelId="{3B34D981-8F37-44E4-AF16-A3CA91CCB1A4}" type="presParOf" srcId="{E2B2E052-C647-4658-97CA-C5D5C7CC7377}" destId="{E6C00D4A-C434-430F-9D4B-60056BC7759C}" srcOrd="2" destOrd="0" presId="urn:microsoft.com/office/officeart/2005/8/layout/orgChart1"/>
    <dgm:cxn modelId="{74118026-DCAC-4A6C-B2A1-0DBC3FF92267}" type="presParOf" srcId="{6F6EE1BD-475B-43AF-A46D-5DF95F3BC9F4}" destId="{C03C17AB-D16D-4B5F-BE2F-EEB68854B33D}" srcOrd="2" destOrd="0" presId="urn:microsoft.com/office/officeart/2005/8/layout/orgChart1"/>
    <dgm:cxn modelId="{5CA1BCC6-7BB1-4D12-8258-71D49971B2CF}" type="presParOf" srcId="{6F6EE1BD-475B-43AF-A46D-5DF95F3BC9F4}" destId="{44076945-34DE-49D9-89BA-6F896688B74C}" srcOrd="3" destOrd="0" presId="urn:microsoft.com/office/officeart/2005/8/layout/orgChart1"/>
    <dgm:cxn modelId="{4482BB79-1F3B-49A4-AA2E-91B7AF63F8DD}" type="presParOf" srcId="{44076945-34DE-49D9-89BA-6F896688B74C}" destId="{A53DE172-B851-409B-BB86-26B1684B21B4}" srcOrd="0" destOrd="0" presId="urn:microsoft.com/office/officeart/2005/8/layout/orgChart1"/>
    <dgm:cxn modelId="{B6B29215-B467-416F-9580-8AB3935DCBFD}" type="presParOf" srcId="{A53DE172-B851-409B-BB86-26B1684B21B4}" destId="{ACB8C4C3-ABF3-446D-AABD-246FB10A132C}" srcOrd="0" destOrd="0" presId="urn:microsoft.com/office/officeart/2005/8/layout/orgChart1"/>
    <dgm:cxn modelId="{13157C21-D27C-4090-99E2-937277E427E5}" type="presParOf" srcId="{A53DE172-B851-409B-BB86-26B1684B21B4}" destId="{E8E3F1F8-DDEA-491E-AD66-9FC42209C05C}" srcOrd="1" destOrd="0" presId="urn:microsoft.com/office/officeart/2005/8/layout/orgChart1"/>
    <dgm:cxn modelId="{7E40A899-186E-4F1F-B0F4-8119B9BA9032}" type="presParOf" srcId="{44076945-34DE-49D9-89BA-6F896688B74C}" destId="{9BE13048-99CE-465D-807C-E09FBCF8B43D}" srcOrd="1" destOrd="0" presId="urn:microsoft.com/office/officeart/2005/8/layout/orgChart1"/>
    <dgm:cxn modelId="{27907587-A56C-47F0-9064-E589B288380B}" type="presParOf" srcId="{9BE13048-99CE-465D-807C-E09FBCF8B43D}" destId="{19180F90-2898-4856-BDCB-52551B9690FF}" srcOrd="0" destOrd="0" presId="urn:microsoft.com/office/officeart/2005/8/layout/orgChart1"/>
    <dgm:cxn modelId="{8471DB83-8E8D-4DC9-90A4-692A53876977}" type="presParOf" srcId="{9BE13048-99CE-465D-807C-E09FBCF8B43D}" destId="{63D5C972-8497-47C6-8B72-461376A76489}" srcOrd="1" destOrd="0" presId="urn:microsoft.com/office/officeart/2005/8/layout/orgChart1"/>
    <dgm:cxn modelId="{FC711AFA-458E-433D-B366-63AAB5C06CA4}" type="presParOf" srcId="{63D5C972-8497-47C6-8B72-461376A76489}" destId="{E012D050-2DAA-438B-8628-1DCB0AE5CE41}" srcOrd="0" destOrd="0" presId="urn:microsoft.com/office/officeart/2005/8/layout/orgChart1"/>
    <dgm:cxn modelId="{95D878B5-7685-4890-8D52-3443B81E9678}" type="presParOf" srcId="{E012D050-2DAA-438B-8628-1DCB0AE5CE41}" destId="{0C50A124-DC60-4864-8EA1-4EEA7E80B794}" srcOrd="0" destOrd="0" presId="urn:microsoft.com/office/officeart/2005/8/layout/orgChart1"/>
    <dgm:cxn modelId="{852460F8-D93B-4DA3-84A6-572F7CBBB30B}" type="presParOf" srcId="{E012D050-2DAA-438B-8628-1DCB0AE5CE41}" destId="{DF2BB5F9-4480-495F-A6CD-71F7E0917074}" srcOrd="1" destOrd="0" presId="urn:microsoft.com/office/officeart/2005/8/layout/orgChart1"/>
    <dgm:cxn modelId="{8723DE2E-91BA-4E03-AE40-C765F39542EB}" type="presParOf" srcId="{63D5C972-8497-47C6-8B72-461376A76489}" destId="{6972A0E2-F194-4DFF-A5B7-B6D0312C1A2F}" srcOrd="1" destOrd="0" presId="urn:microsoft.com/office/officeart/2005/8/layout/orgChart1"/>
    <dgm:cxn modelId="{32621BBF-E2D0-4799-A003-1C163D3AB5BE}" type="presParOf" srcId="{63D5C972-8497-47C6-8B72-461376A76489}" destId="{ADCE89C9-F7AD-4831-A23A-C69C93E5150B}" srcOrd="2" destOrd="0" presId="urn:microsoft.com/office/officeart/2005/8/layout/orgChart1"/>
    <dgm:cxn modelId="{6E0D5ECB-CE4E-4121-B2DF-6CCEA34E10A5}" type="presParOf" srcId="{44076945-34DE-49D9-89BA-6F896688B74C}" destId="{6E8F18F4-9CB8-4CB2-8BA3-ED95BF227857}" srcOrd="2" destOrd="0" presId="urn:microsoft.com/office/officeart/2005/8/layout/orgChart1"/>
    <dgm:cxn modelId="{49CCD5A4-84D5-4E0F-ADD4-9D29040D20C0}" type="presParOf" srcId="{6F6EE1BD-475B-43AF-A46D-5DF95F3BC9F4}" destId="{C86EACF8-29B9-46FF-9781-AE5E9E78A51E}" srcOrd="4" destOrd="0" presId="urn:microsoft.com/office/officeart/2005/8/layout/orgChart1"/>
    <dgm:cxn modelId="{CCE2FEBE-35F3-4CCB-9259-54C304ED3935}" type="presParOf" srcId="{6F6EE1BD-475B-43AF-A46D-5DF95F3BC9F4}" destId="{613D1C10-1926-4DCE-B3D9-058D90AF5E40}" srcOrd="5" destOrd="0" presId="urn:microsoft.com/office/officeart/2005/8/layout/orgChart1"/>
    <dgm:cxn modelId="{62AA3995-AEC6-409A-911A-A0AB6F3E060F}" type="presParOf" srcId="{613D1C10-1926-4DCE-B3D9-058D90AF5E40}" destId="{268D8388-9085-4F22-BC32-BC8B0CACEA7A}" srcOrd="0" destOrd="0" presId="urn:microsoft.com/office/officeart/2005/8/layout/orgChart1"/>
    <dgm:cxn modelId="{47935B43-B2E8-40D5-92DB-54FCB6042F6B}" type="presParOf" srcId="{268D8388-9085-4F22-BC32-BC8B0CACEA7A}" destId="{407E1B88-ECCB-4282-91E3-5B167B3DD665}" srcOrd="0" destOrd="0" presId="urn:microsoft.com/office/officeart/2005/8/layout/orgChart1"/>
    <dgm:cxn modelId="{E8CD343F-9216-440C-98B3-ED8EF64A0F31}" type="presParOf" srcId="{268D8388-9085-4F22-BC32-BC8B0CACEA7A}" destId="{0CD83C7C-3BFD-4D07-95D6-48836610E8FB}" srcOrd="1" destOrd="0" presId="urn:microsoft.com/office/officeart/2005/8/layout/orgChart1"/>
    <dgm:cxn modelId="{ECE7DC11-FB45-48AC-BCCF-BBD7926F4AA1}" type="presParOf" srcId="{613D1C10-1926-4DCE-B3D9-058D90AF5E40}" destId="{372FD75D-EE61-474E-A809-32A9D7569F1C}" srcOrd="1" destOrd="0" presId="urn:microsoft.com/office/officeart/2005/8/layout/orgChart1"/>
    <dgm:cxn modelId="{62694E14-EF35-4583-99FA-12B60C7270FF}" type="presParOf" srcId="{372FD75D-EE61-474E-A809-32A9D7569F1C}" destId="{EE8AC10C-8515-4CD7-B677-D7D993434A1F}" srcOrd="0" destOrd="0" presId="urn:microsoft.com/office/officeart/2005/8/layout/orgChart1"/>
    <dgm:cxn modelId="{2E1437FE-430F-4C7F-A721-D8D8353E50CA}" type="presParOf" srcId="{372FD75D-EE61-474E-A809-32A9D7569F1C}" destId="{725824EC-2FDC-47A0-95C7-7B4083952773}" srcOrd="1" destOrd="0" presId="urn:microsoft.com/office/officeart/2005/8/layout/orgChart1"/>
    <dgm:cxn modelId="{2B9F33F8-9EF9-455F-86D7-B50B4D858396}" type="presParOf" srcId="{725824EC-2FDC-47A0-95C7-7B4083952773}" destId="{9F2DFACA-C867-4DAE-928E-F16D59E80196}" srcOrd="0" destOrd="0" presId="urn:microsoft.com/office/officeart/2005/8/layout/orgChart1"/>
    <dgm:cxn modelId="{A777EBB9-3034-4B8A-80E1-EC88DD6EF4C6}" type="presParOf" srcId="{9F2DFACA-C867-4DAE-928E-F16D59E80196}" destId="{D7AB7434-FA88-4EE1-8EAE-76E9F30FFAB9}" srcOrd="0" destOrd="0" presId="urn:microsoft.com/office/officeart/2005/8/layout/orgChart1"/>
    <dgm:cxn modelId="{BE6307FC-985D-44B4-B32D-DCA35A04EEAF}" type="presParOf" srcId="{9F2DFACA-C867-4DAE-928E-F16D59E80196}" destId="{E9E9FAD8-A4ED-4A5B-AFB2-53C94B444847}" srcOrd="1" destOrd="0" presId="urn:microsoft.com/office/officeart/2005/8/layout/orgChart1"/>
    <dgm:cxn modelId="{7FD9E5A3-1D5D-4E87-89D3-8913AE387805}" type="presParOf" srcId="{725824EC-2FDC-47A0-95C7-7B4083952773}" destId="{97D7F2AB-6352-48C5-ACDF-49EF38277C34}" srcOrd="1" destOrd="0" presId="urn:microsoft.com/office/officeart/2005/8/layout/orgChart1"/>
    <dgm:cxn modelId="{CE86411A-D2AC-469A-80F2-A19C57830B84}" type="presParOf" srcId="{725824EC-2FDC-47A0-95C7-7B4083952773}" destId="{EBCEDCB9-E7C3-49F1-878B-54B8B8405EE8}" srcOrd="2" destOrd="0" presId="urn:microsoft.com/office/officeart/2005/8/layout/orgChart1"/>
    <dgm:cxn modelId="{7BCAA8DC-D744-47F5-ADDD-C0B46C36D80D}" type="presParOf" srcId="{613D1C10-1926-4DCE-B3D9-058D90AF5E40}" destId="{CCAFF344-2A44-41FE-A035-02D207D47AB0}" srcOrd="2" destOrd="0" presId="urn:microsoft.com/office/officeart/2005/8/layout/orgChart1"/>
    <dgm:cxn modelId="{AB408E76-87DA-4EC0-A900-1212FEE4241D}" type="presParOf" srcId="{6F6EE1BD-475B-43AF-A46D-5DF95F3BC9F4}" destId="{699EE082-0CE8-4740-931B-CFC7FB397245}" srcOrd="6" destOrd="0" presId="urn:microsoft.com/office/officeart/2005/8/layout/orgChart1"/>
    <dgm:cxn modelId="{CFC17D72-663A-4338-9ED2-D69CDE6AA9DC}" type="presParOf" srcId="{6F6EE1BD-475B-43AF-A46D-5DF95F3BC9F4}" destId="{36B89D07-1588-4F12-ABB4-428F6EF907EE}" srcOrd="7" destOrd="0" presId="urn:microsoft.com/office/officeart/2005/8/layout/orgChart1"/>
    <dgm:cxn modelId="{09984E58-454A-45C3-A1A6-11A2C52704E8}" type="presParOf" srcId="{36B89D07-1588-4F12-ABB4-428F6EF907EE}" destId="{51406C43-F008-4802-A5B4-FFBF3684D353}" srcOrd="0" destOrd="0" presId="urn:microsoft.com/office/officeart/2005/8/layout/orgChart1"/>
    <dgm:cxn modelId="{85AAE6C4-3724-4905-A1B1-783E1AF9C93E}" type="presParOf" srcId="{51406C43-F008-4802-A5B4-FFBF3684D353}" destId="{64A1F1D8-CD26-4672-8909-A555805E0203}" srcOrd="0" destOrd="0" presId="urn:microsoft.com/office/officeart/2005/8/layout/orgChart1"/>
    <dgm:cxn modelId="{3175EB9B-5FF9-4589-A6B1-ECCA154A8AAE}" type="presParOf" srcId="{51406C43-F008-4802-A5B4-FFBF3684D353}" destId="{5DD6E6B5-48BA-48AE-B70E-ABCC3E049468}" srcOrd="1" destOrd="0" presId="urn:microsoft.com/office/officeart/2005/8/layout/orgChart1"/>
    <dgm:cxn modelId="{3D8AA198-C835-4592-891A-D542E02FC4D4}" type="presParOf" srcId="{36B89D07-1588-4F12-ABB4-428F6EF907EE}" destId="{4DDC85B0-2CCC-4861-852D-6ED44E5E09D7}" srcOrd="1" destOrd="0" presId="urn:microsoft.com/office/officeart/2005/8/layout/orgChart1"/>
    <dgm:cxn modelId="{A6B40A7D-6F6E-43A3-8E88-B8AB23F20213}" type="presParOf" srcId="{4DDC85B0-2CCC-4861-852D-6ED44E5E09D7}" destId="{5BFE3C56-9FBD-4321-90B4-62BA72577D30}" srcOrd="0" destOrd="0" presId="urn:microsoft.com/office/officeart/2005/8/layout/orgChart1"/>
    <dgm:cxn modelId="{EBF44046-5CAD-409F-99CF-EB1B4AFD1220}" type="presParOf" srcId="{4DDC85B0-2CCC-4861-852D-6ED44E5E09D7}" destId="{04C56EB5-D761-45D9-B690-F7B08F821721}" srcOrd="1" destOrd="0" presId="urn:microsoft.com/office/officeart/2005/8/layout/orgChart1"/>
    <dgm:cxn modelId="{E3AE4CD1-3B9F-4F44-A04A-D990281A2F9F}" type="presParOf" srcId="{04C56EB5-D761-45D9-B690-F7B08F821721}" destId="{5D1ECC5C-4C82-42B9-9D08-A4CC1D1CD310}" srcOrd="0" destOrd="0" presId="urn:microsoft.com/office/officeart/2005/8/layout/orgChart1"/>
    <dgm:cxn modelId="{BE55CC8E-EAFF-495B-9376-C73DAACC3691}" type="presParOf" srcId="{5D1ECC5C-4C82-42B9-9D08-A4CC1D1CD310}" destId="{D567FBFC-2F6F-443A-A8BA-7E46CB99E6E8}" srcOrd="0" destOrd="0" presId="urn:microsoft.com/office/officeart/2005/8/layout/orgChart1"/>
    <dgm:cxn modelId="{5EE2FA8C-6B35-4194-ADD7-DF75A1088FAD}" type="presParOf" srcId="{5D1ECC5C-4C82-42B9-9D08-A4CC1D1CD310}" destId="{E3056250-9744-4E5E-9AE3-4D638B03675C}" srcOrd="1" destOrd="0" presId="urn:microsoft.com/office/officeart/2005/8/layout/orgChart1"/>
    <dgm:cxn modelId="{02DF6DD3-CF35-4500-9703-C3F8ADE04ACC}" type="presParOf" srcId="{04C56EB5-D761-45D9-B690-F7B08F821721}" destId="{8E054C42-DCB8-4628-AB32-C3CE08D8BF10}" srcOrd="1" destOrd="0" presId="urn:microsoft.com/office/officeart/2005/8/layout/orgChart1"/>
    <dgm:cxn modelId="{F2326866-003A-4C3F-BA07-9C6BF464C4EB}" type="presParOf" srcId="{04C56EB5-D761-45D9-B690-F7B08F821721}" destId="{A2FCD811-C48F-416D-9294-AF3894D9DA0E}" srcOrd="2" destOrd="0" presId="urn:microsoft.com/office/officeart/2005/8/layout/orgChart1"/>
    <dgm:cxn modelId="{75135759-B2F3-4FE9-9528-1CCC1B36A500}" type="presParOf" srcId="{36B89D07-1588-4F12-ABB4-428F6EF907EE}" destId="{E708C517-3BD1-4AFB-A31B-53946AD17137}" srcOrd="2" destOrd="0" presId="urn:microsoft.com/office/officeart/2005/8/layout/orgChart1"/>
    <dgm:cxn modelId="{147ED586-F4B4-4A9D-9D45-F58E19119F55}" type="presParOf" srcId="{656DAC8B-7F76-46D6-86AC-0481CEB52A24}" destId="{FCE4CAAF-0963-406B-9EDA-55267F5F278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ECF85F-5FE9-4FE7-A199-59E9F4F3BB4B}">
      <dsp:nvSpPr>
        <dsp:cNvPr id="0" name=""/>
        <dsp:cNvSpPr/>
      </dsp:nvSpPr>
      <dsp:spPr>
        <a:xfrm>
          <a:off x="0" y="3521409"/>
          <a:ext cx="9108504" cy="775281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kern="1200" dirty="0" smtClean="0">
              <a:solidFill>
                <a:schemeClr val="tx1"/>
              </a:solidFill>
            </a:rPr>
            <a:t>Римский ( </a:t>
          </a:r>
          <a:r>
            <a:rPr lang="en-US" sz="3600" kern="1200" dirty="0" smtClean="0">
              <a:solidFill>
                <a:schemeClr val="tx1"/>
              </a:solidFill>
            </a:rPr>
            <a:t>I</a:t>
          </a:r>
          <a:r>
            <a:rPr lang="ru-RU" sz="3600" kern="1200" dirty="0" smtClean="0">
              <a:solidFill>
                <a:schemeClr val="tx1"/>
              </a:solidFill>
            </a:rPr>
            <a:t> в.  до  н.э – </a:t>
          </a:r>
          <a:r>
            <a:rPr lang="en-US" sz="3600" kern="1200" dirty="0" smtClean="0">
              <a:solidFill>
                <a:schemeClr val="tx1"/>
              </a:solidFill>
            </a:rPr>
            <a:t>V</a:t>
          </a:r>
          <a:r>
            <a:rPr lang="ru-RU" sz="3600" kern="1200" dirty="0" smtClean="0">
              <a:solidFill>
                <a:schemeClr val="tx1"/>
              </a:solidFill>
            </a:rPr>
            <a:t> в. н.э.)</a:t>
          </a:r>
          <a:endParaRPr lang="ru-RU" sz="3600" kern="1200" dirty="0">
            <a:solidFill>
              <a:schemeClr val="tx1"/>
            </a:solidFill>
          </a:endParaRPr>
        </a:p>
      </dsp:txBody>
      <dsp:txXfrm>
        <a:off x="0" y="3521409"/>
        <a:ext cx="9108504" cy="775281"/>
      </dsp:txXfrm>
    </dsp:sp>
    <dsp:sp modelId="{09DF8020-1B53-466B-80B5-C05A75D9F0A9}">
      <dsp:nvSpPr>
        <dsp:cNvPr id="0" name=""/>
        <dsp:cNvSpPr/>
      </dsp:nvSpPr>
      <dsp:spPr>
        <a:xfrm rot="10800000">
          <a:off x="0" y="2362976"/>
          <a:ext cx="9108504" cy="1192382"/>
        </a:xfrm>
        <a:prstGeom prst="upArrowCallout">
          <a:avLst/>
        </a:prstGeom>
        <a:solidFill>
          <a:schemeClr val="accent3">
            <a:alpha val="90000"/>
            <a:hueOff val="0"/>
            <a:satOff val="0"/>
            <a:lumOff val="0"/>
            <a:alphaOff val="-1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b="1" kern="1200" dirty="0" smtClean="0">
              <a:solidFill>
                <a:srgbClr val="C00000"/>
              </a:solidFill>
            </a:rPr>
            <a:t>Эллинистический (кон. </a:t>
          </a:r>
          <a:r>
            <a:rPr lang="en-US" sz="3600" b="1" kern="1200" dirty="0" smtClean="0">
              <a:solidFill>
                <a:srgbClr val="C00000"/>
              </a:solidFill>
            </a:rPr>
            <a:t>IV</a:t>
          </a:r>
          <a:r>
            <a:rPr lang="ru-RU" sz="3600" b="1" kern="1200" dirty="0" smtClean="0">
              <a:solidFill>
                <a:srgbClr val="C00000"/>
              </a:solidFill>
            </a:rPr>
            <a:t> –</a:t>
          </a:r>
          <a:r>
            <a:rPr lang="en-US" sz="3600" b="1" kern="1200" dirty="0" smtClean="0">
              <a:solidFill>
                <a:srgbClr val="C00000"/>
              </a:solidFill>
            </a:rPr>
            <a:t>II</a:t>
          </a:r>
          <a:r>
            <a:rPr lang="ru-RU" sz="3600" b="1" kern="1200" dirty="0" smtClean="0">
              <a:solidFill>
                <a:srgbClr val="C00000"/>
              </a:solidFill>
            </a:rPr>
            <a:t> вв. до н.э)</a:t>
          </a:r>
          <a:endParaRPr lang="ru-RU" sz="3600" b="1" kern="1200" dirty="0">
            <a:solidFill>
              <a:srgbClr val="C00000"/>
            </a:solidFill>
          </a:endParaRPr>
        </a:p>
      </dsp:txBody>
      <dsp:txXfrm rot="10800000">
        <a:off x="0" y="2362976"/>
        <a:ext cx="9108504" cy="774774"/>
      </dsp:txXfrm>
    </dsp:sp>
    <dsp:sp modelId="{553B660B-0BAB-4238-AEA0-9FF6F7FE3B15}">
      <dsp:nvSpPr>
        <dsp:cNvPr id="0" name=""/>
        <dsp:cNvSpPr/>
      </dsp:nvSpPr>
      <dsp:spPr>
        <a:xfrm rot="10800000">
          <a:off x="0" y="1182222"/>
          <a:ext cx="9108504" cy="1192382"/>
        </a:xfrm>
        <a:prstGeom prst="upArrowCallout">
          <a:avLst/>
        </a:prstGeom>
        <a:solidFill>
          <a:schemeClr val="accent3">
            <a:alpha val="90000"/>
            <a:hueOff val="0"/>
            <a:satOff val="0"/>
            <a:lumOff val="0"/>
            <a:alphaOff val="-2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kern="1200" dirty="0" smtClean="0">
              <a:solidFill>
                <a:schemeClr val="tx1"/>
              </a:solidFill>
            </a:rPr>
            <a:t>Классический (сер. </a:t>
          </a:r>
          <a:r>
            <a:rPr lang="en-US" sz="3600" kern="1200" dirty="0" smtClean="0">
              <a:solidFill>
                <a:schemeClr val="tx1"/>
              </a:solidFill>
            </a:rPr>
            <a:t>V</a:t>
          </a:r>
          <a:r>
            <a:rPr lang="ru-RU" sz="3600" kern="1200" dirty="0" smtClean="0">
              <a:solidFill>
                <a:schemeClr val="tx1"/>
              </a:solidFill>
            </a:rPr>
            <a:t> – кон. </a:t>
          </a:r>
          <a:r>
            <a:rPr lang="en-US" sz="3600" kern="1200" dirty="0" smtClean="0">
              <a:solidFill>
                <a:schemeClr val="tx1"/>
              </a:solidFill>
            </a:rPr>
            <a:t>IV</a:t>
          </a:r>
          <a:r>
            <a:rPr lang="ru-RU" sz="3600" kern="1200" dirty="0" smtClean="0">
              <a:solidFill>
                <a:schemeClr val="tx1"/>
              </a:solidFill>
            </a:rPr>
            <a:t> вв. до н.э.)</a:t>
          </a:r>
          <a:endParaRPr lang="ru-RU" sz="3600" kern="1200" dirty="0">
            <a:solidFill>
              <a:schemeClr val="tx1"/>
            </a:solidFill>
          </a:endParaRPr>
        </a:p>
      </dsp:txBody>
      <dsp:txXfrm rot="10800000">
        <a:off x="0" y="1182222"/>
        <a:ext cx="9108504" cy="774774"/>
      </dsp:txXfrm>
    </dsp:sp>
    <dsp:sp modelId="{817FF529-F2E3-4CF8-A39E-2BDF3763893D}">
      <dsp:nvSpPr>
        <dsp:cNvPr id="0" name=""/>
        <dsp:cNvSpPr/>
      </dsp:nvSpPr>
      <dsp:spPr>
        <a:xfrm rot="10800000">
          <a:off x="0" y="1468"/>
          <a:ext cx="9108504" cy="1192382"/>
        </a:xfrm>
        <a:prstGeom prst="upArrowCallout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kern="1200" dirty="0" err="1" smtClean="0">
              <a:solidFill>
                <a:schemeClr val="tx1"/>
              </a:solidFill>
            </a:rPr>
            <a:t>Досократический</a:t>
          </a:r>
          <a:r>
            <a:rPr lang="ru-RU" sz="3600" kern="1200" dirty="0" smtClean="0">
              <a:solidFill>
                <a:schemeClr val="tx1"/>
              </a:solidFill>
            </a:rPr>
            <a:t> ( </a:t>
          </a:r>
          <a:r>
            <a:rPr lang="en-US" sz="3600" kern="1200" dirty="0" smtClean="0">
              <a:solidFill>
                <a:schemeClr val="tx1"/>
              </a:solidFill>
            </a:rPr>
            <a:t>VII</a:t>
          </a:r>
          <a:r>
            <a:rPr lang="ru-RU" sz="3600" kern="1200" dirty="0" smtClean="0">
              <a:solidFill>
                <a:schemeClr val="tx1"/>
              </a:solidFill>
            </a:rPr>
            <a:t>-</a:t>
          </a:r>
          <a:r>
            <a:rPr lang="en-US" sz="3600" kern="1200" dirty="0" smtClean="0">
              <a:solidFill>
                <a:schemeClr val="tx1"/>
              </a:solidFill>
            </a:rPr>
            <a:t>V</a:t>
          </a:r>
          <a:r>
            <a:rPr lang="ru-RU" sz="3600" kern="1200" dirty="0" smtClean="0">
              <a:solidFill>
                <a:schemeClr val="tx1"/>
              </a:solidFill>
            </a:rPr>
            <a:t> вв. до н.э.)</a:t>
          </a:r>
          <a:endParaRPr lang="ru-RU" sz="3600" kern="1200" dirty="0">
            <a:solidFill>
              <a:schemeClr val="tx1"/>
            </a:solidFill>
          </a:endParaRPr>
        </a:p>
      </dsp:txBody>
      <dsp:txXfrm rot="10800000">
        <a:off x="0" y="1468"/>
        <a:ext cx="9108504" cy="7747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FE3C56-9FBD-4321-90B4-62BA72577D30}">
      <dsp:nvSpPr>
        <dsp:cNvPr id="0" name=""/>
        <dsp:cNvSpPr/>
      </dsp:nvSpPr>
      <dsp:spPr>
        <a:xfrm>
          <a:off x="6987452" y="3138073"/>
          <a:ext cx="280866" cy="8613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1324"/>
              </a:lnTo>
              <a:lnTo>
                <a:pt x="280866" y="861324"/>
              </a:lnTo>
            </a:path>
          </a:pathLst>
        </a:custGeom>
        <a:noFill/>
        <a:ln w="254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9EE082-0CE8-4740-931B-CFC7FB397245}">
      <dsp:nvSpPr>
        <dsp:cNvPr id="0" name=""/>
        <dsp:cNvSpPr/>
      </dsp:nvSpPr>
      <dsp:spPr>
        <a:xfrm>
          <a:off x="4428102" y="1224257"/>
          <a:ext cx="3308327" cy="9775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0986"/>
              </a:lnTo>
              <a:lnTo>
                <a:pt x="3308327" y="780986"/>
              </a:lnTo>
              <a:lnTo>
                <a:pt x="3308327" y="977593"/>
              </a:lnTo>
            </a:path>
          </a:pathLst>
        </a:custGeom>
        <a:noFill/>
        <a:ln w="254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8AC10C-8515-4CD7-B677-D7D993434A1F}">
      <dsp:nvSpPr>
        <dsp:cNvPr id="0" name=""/>
        <dsp:cNvSpPr/>
      </dsp:nvSpPr>
      <dsp:spPr>
        <a:xfrm>
          <a:off x="4721795" y="3138073"/>
          <a:ext cx="280866" cy="8613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1324"/>
              </a:lnTo>
              <a:lnTo>
                <a:pt x="280866" y="861324"/>
              </a:lnTo>
            </a:path>
          </a:pathLst>
        </a:custGeom>
        <a:noFill/>
        <a:ln w="254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6EACF8-29B9-46FF-9781-AE5E9E78A51E}">
      <dsp:nvSpPr>
        <dsp:cNvPr id="0" name=""/>
        <dsp:cNvSpPr/>
      </dsp:nvSpPr>
      <dsp:spPr>
        <a:xfrm>
          <a:off x="4428102" y="1224257"/>
          <a:ext cx="1042670" cy="9775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0986"/>
              </a:lnTo>
              <a:lnTo>
                <a:pt x="1042670" y="780986"/>
              </a:lnTo>
              <a:lnTo>
                <a:pt x="1042670" y="977593"/>
              </a:lnTo>
            </a:path>
          </a:pathLst>
        </a:custGeom>
        <a:noFill/>
        <a:ln w="254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180F90-2898-4856-BDCB-52551B9690FF}">
      <dsp:nvSpPr>
        <dsp:cNvPr id="0" name=""/>
        <dsp:cNvSpPr/>
      </dsp:nvSpPr>
      <dsp:spPr>
        <a:xfrm>
          <a:off x="2456138" y="3138073"/>
          <a:ext cx="280866" cy="8613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1324"/>
              </a:lnTo>
              <a:lnTo>
                <a:pt x="280866" y="861324"/>
              </a:lnTo>
            </a:path>
          </a:pathLst>
        </a:custGeom>
        <a:noFill/>
        <a:ln w="254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C17AB-D16D-4B5F-BE2F-EEB68854B33D}">
      <dsp:nvSpPr>
        <dsp:cNvPr id="0" name=""/>
        <dsp:cNvSpPr/>
      </dsp:nvSpPr>
      <dsp:spPr>
        <a:xfrm>
          <a:off x="3205115" y="1224257"/>
          <a:ext cx="1222986" cy="977593"/>
        </a:xfrm>
        <a:custGeom>
          <a:avLst/>
          <a:gdLst/>
          <a:ahLst/>
          <a:cxnLst/>
          <a:rect l="0" t="0" r="0" b="0"/>
          <a:pathLst>
            <a:path>
              <a:moveTo>
                <a:pt x="1222986" y="0"/>
              </a:moveTo>
              <a:lnTo>
                <a:pt x="1222986" y="780986"/>
              </a:lnTo>
              <a:lnTo>
                <a:pt x="0" y="780986"/>
              </a:lnTo>
              <a:lnTo>
                <a:pt x="0" y="977593"/>
              </a:lnTo>
            </a:path>
          </a:pathLst>
        </a:custGeom>
        <a:noFill/>
        <a:ln w="254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126A20-B108-4821-BEC0-600ECCE2349D}">
      <dsp:nvSpPr>
        <dsp:cNvPr id="0" name=""/>
        <dsp:cNvSpPr/>
      </dsp:nvSpPr>
      <dsp:spPr>
        <a:xfrm>
          <a:off x="190481" y="3138073"/>
          <a:ext cx="280866" cy="2190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0759"/>
              </a:lnTo>
              <a:lnTo>
                <a:pt x="280866" y="2190759"/>
              </a:lnTo>
            </a:path>
          </a:pathLst>
        </a:custGeom>
        <a:noFill/>
        <a:ln w="254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3BDAD4-496B-4150-9E48-607D8C0F12A7}">
      <dsp:nvSpPr>
        <dsp:cNvPr id="0" name=""/>
        <dsp:cNvSpPr/>
      </dsp:nvSpPr>
      <dsp:spPr>
        <a:xfrm>
          <a:off x="190481" y="3138073"/>
          <a:ext cx="349079" cy="7864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6426"/>
              </a:lnTo>
              <a:lnTo>
                <a:pt x="349079" y="786426"/>
              </a:lnTo>
            </a:path>
          </a:pathLst>
        </a:custGeom>
        <a:noFill/>
        <a:ln w="254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D144FF-1DC6-43BB-A0BB-F933C19CFF68}">
      <dsp:nvSpPr>
        <dsp:cNvPr id="0" name=""/>
        <dsp:cNvSpPr/>
      </dsp:nvSpPr>
      <dsp:spPr>
        <a:xfrm>
          <a:off x="939458" y="1224257"/>
          <a:ext cx="3488643" cy="977593"/>
        </a:xfrm>
        <a:custGeom>
          <a:avLst/>
          <a:gdLst/>
          <a:ahLst/>
          <a:cxnLst/>
          <a:rect l="0" t="0" r="0" b="0"/>
          <a:pathLst>
            <a:path>
              <a:moveTo>
                <a:pt x="3488643" y="0"/>
              </a:moveTo>
              <a:lnTo>
                <a:pt x="3488643" y="780986"/>
              </a:lnTo>
              <a:lnTo>
                <a:pt x="0" y="780986"/>
              </a:lnTo>
              <a:lnTo>
                <a:pt x="0" y="977593"/>
              </a:lnTo>
            </a:path>
          </a:pathLst>
        </a:custGeom>
        <a:noFill/>
        <a:ln w="254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FE4146-9801-4C9A-AB2B-24A0CAEFF19E}">
      <dsp:nvSpPr>
        <dsp:cNvPr id="0" name=""/>
        <dsp:cNvSpPr/>
      </dsp:nvSpPr>
      <dsp:spPr>
        <a:xfrm>
          <a:off x="1475661" y="288035"/>
          <a:ext cx="5904882" cy="936221"/>
        </a:xfrm>
        <a:prstGeom prst="rect">
          <a:avLst/>
        </a:prstGeom>
        <a:solidFill>
          <a:schemeClr val="accent6">
            <a:alpha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000" kern="1200" dirty="0" smtClean="0">
              <a:solidFill>
                <a:schemeClr val="tx1"/>
              </a:solidFill>
            </a:rPr>
            <a:t>Школы эллинизма</a:t>
          </a:r>
          <a:endParaRPr lang="ru-RU" sz="4000" kern="1200" dirty="0">
            <a:solidFill>
              <a:schemeClr val="tx1"/>
            </a:solidFill>
          </a:endParaRPr>
        </a:p>
      </dsp:txBody>
      <dsp:txXfrm>
        <a:off x="1475661" y="288035"/>
        <a:ext cx="5904882" cy="936221"/>
      </dsp:txXfrm>
    </dsp:sp>
    <dsp:sp modelId="{706A3941-D98F-4F3A-B22F-876C586C816F}">
      <dsp:nvSpPr>
        <dsp:cNvPr id="0" name=""/>
        <dsp:cNvSpPr/>
      </dsp:nvSpPr>
      <dsp:spPr>
        <a:xfrm>
          <a:off x="3237" y="2201851"/>
          <a:ext cx="1872443" cy="936221"/>
        </a:xfrm>
        <a:prstGeom prst="rect">
          <a:avLst/>
        </a:prstGeom>
        <a:solidFill>
          <a:schemeClr val="accent6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chemeClr val="tx1"/>
              </a:solidFill>
            </a:rPr>
            <a:t>Скептицизм (</a:t>
          </a:r>
          <a:r>
            <a:rPr lang="ru-RU" sz="2000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Возник в конце IV в. до н.э)</a:t>
          </a:r>
          <a:endParaRPr lang="ru-RU" sz="2000" kern="1200" dirty="0">
            <a:solidFill>
              <a:schemeClr val="tx1"/>
            </a:solidFill>
          </a:endParaRPr>
        </a:p>
      </dsp:txBody>
      <dsp:txXfrm>
        <a:off x="3237" y="2201851"/>
        <a:ext cx="1872443" cy="936221"/>
      </dsp:txXfrm>
    </dsp:sp>
    <dsp:sp modelId="{3A0D1E5F-9232-4586-A4B3-DB35F7C6F665}">
      <dsp:nvSpPr>
        <dsp:cNvPr id="0" name=""/>
        <dsp:cNvSpPr/>
      </dsp:nvSpPr>
      <dsp:spPr>
        <a:xfrm>
          <a:off x="539561" y="3456388"/>
          <a:ext cx="1872443" cy="936221"/>
        </a:xfrm>
        <a:prstGeom prst="rect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>
              <a:solidFill>
                <a:schemeClr val="tx1"/>
              </a:solidFill>
            </a:rPr>
            <a:t>Пиррон</a:t>
          </a:r>
        </a:p>
      </dsp:txBody>
      <dsp:txXfrm>
        <a:off x="539561" y="3456388"/>
        <a:ext cx="1872443" cy="936221"/>
      </dsp:txXfrm>
    </dsp:sp>
    <dsp:sp modelId="{227E70BF-1967-4336-94CD-559BD9526CA4}">
      <dsp:nvSpPr>
        <dsp:cNvPr id="0" name=""/>
        <dsp:cNvSpPr/>
      </dsp:nvSpPr>
      <dsp:spPr>
        <a:xfrm>
          <a:off x="471347" y="4860721"/>
          <a:ext cx="1872443" cy="936221"/>
        </a:xfrm>
        <a:prstGeom prst="rect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Секст Эмпирик </a:t>
          </a:r>
          <a:endParaRPr lang="ru-RU" sz="2100" kern="1200" dirty="0">
            <a:solidFill>
              <a:schemeClr val="tx1"/>
            </a:solidFill>
          </a:endParaRPr>
        </a:p>
      </dsp:txBody>
      <dsp:txXfrm>
        <a:off x="471347" y="4860721"/>
        <a:ext cx="1872443" cy="936221"/>
      </dsp:txXfrm>
    </dsp:sp>
    <dsp:sp modelId="{ACB8C4C3-ABF3-446D-AABD-246FB10A132C}">
      <dsp:nvSpPr>
        <dsp:cNvPr id="0" name=""/>
        <dsp:cNvSpPr/>
      </dsp:nvSpPr>
      <dsp:spPr>
        <a:xfrm>
          <a:off x="2268894" y="2201851"/>
          <a:ext cx="1872443" cy="936221"/>
        </a:xfrm>
        <a:prstGeom prst="rect">
          <a:avLst/>
        </a:prstGeom>
        <a:solidFill>
          <a:schemeClr val="accent6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chemeClr val="tx1"/>
              </a:solidFill>
            </a:rPr>
            <a:t>Эпикуреизм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chemeClr val="tx1"/>
              </a:solidFill>
            </a:rPr>
            <a:t>(</a:t>
          </a:r>
          <a:r>
            <a:rPr lang="ru-RU" sz="2000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Возник в конце IV в. до н.э)</a:t>
          </a:r>
          <a:endParaRPr lang="ru-RU" sz="2000" kern="1200" dirty="0">
            <a:solidFill>
              <a:schemeClr val="tx1"/>
            </a:solidFill>
          </a:endParaRPr>
        </a:p>
      </dsp:txBody>
      <dsp:txXfrm>
        <a:off x="2268894" y="2201851"/>
        <a:ext cx="1872443" cy="936221"/>
      </dsp:txXfrm>
    </dsp:sp>
    <dsp:sp modelId="{0C50A124-DC60-4864-8EA1-4EEA7E80B794}">
      <dsp:nvSpPr>
        <dsp:cNvPr id="0" name=""/>
        <dsp:cNvSpPr/>
      </dsp:nvSpPr>
      <dsp:spPr>
        <a:xfrm>
          <a:off x="2737005" y="3531286"/>
          <a:ext cx="1872443" cy="936221"/>
        </a:xfrm>
        <a:prstGeom prst="rect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>
              <a:solidFill>
                <a:schemeClr val="tx1"/>
              </a:solidFill>
            </a:rPr>
            <a:t>Эпикур</a:t>
          </a:r>
          <a:endParaRPr lang="ru-RU" sz="2100" kern="1200" dirty="0">
            <a:solidFill>
              <a:schemeClr val="tx1"/>
            </a:solidFill>
          </a:endParaRPr>
        </a:p>
      </dsp:txBody>
      <dsp:txXfrm>
        <a:off x="2737005" y="3531286"/>
        <a:ext cx="1872443" cy="936221"/>
      </dsp:txXfrm>
    </dsp:sp>
    <dsp:sp modelId="{407E1B88-ECCB-4282-91E3-5B167B3DD665}">
      <dsp:nvSpPr>
        <dsp:cNvPr id="0" name=""/>
        <dsp:cNvSpPr/>
      </dsp:nvSpPr>
      <dsp:spPr>
        <a:xfrm>
          <a:off x="4534551" y="2201851"/>
          <a:ext cx="1872443" cy="936221"/>
        </a:xfrm>
        <a:prstGeom prst="rect">
          <a:avLst/>
        </a:prstGeom>
        <a:solidFill>
          <a:schemeClr val="accent6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chemeClr val="tx1"/>
              </a:solidFill>
            </a:rPr>
            <a:t>Стоицизм </a:t>
          </a:r>
          <a:br>
            <a:rPr lang="ru-RU" sz="2000" kern="1200" dirty="0" smtClean="0">
              <a:solidFill>
                <a:schemeClr val="tx1"/>
              </a:solidFill>
            </a:rPr>
          </a:br>
          <a:r>
            <a:rPr lang="ru-RU" sz="2000" kern="1200" dirty="0" smtClean="0">
              <a:solidFill>
                <a:schemeClr val="tx1"/>
              </a:solidFill>
            </a:rPr>
            <a:t>(Возник в конце IV в. до н. э.)</a:t>
          </a:r>
          <a:endParaRPr lang="ru-RU" sz="2000" kern="1200" dirty="0">
            <a:solidFill>
              <a:schemeClr val="tx1"/>
            </a:solidFill>
          </a:endParaRPr>
        </a:p>
      </dsp:txBody>
      <dsp:txXfrm>
        <a:off x="4534551" y="2201851"/>
        <a:ext cx="1872443" cy="936221"/>
      </dsp:txXfrm>
    </dsp:sp>
    <dsp:sp modelId="{D7AB7434-FA88-4EE1-8EAE-76E9F30FFAB9}">
      <dsp:nvSpPr>
        <dsp:cNvPr id="0" name=""/>
        <dsp:cNvSpPr/>
      </dsp:nvSpPr>
      <dsp:spPr>
        <a:xfrm>
          <a:off x="5002662" y="3531286"/>
          <a:ext cx="1872443" cy="936221"/>
        </a:xfrm>
        <a:prstGeom prst="rect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>
              <a:solidFill>
                <a:schemeClr val="tx1"/>
              </a:solidFill>
            </a:rPr>
            <a:t>Зенон</a:t>
          </a:r>
          <a:endParaRPr lang="ru-RU" sz="2100" kern="1200" dirty="0">
            <a:solidFill>
              <a:schemeClr val="tx1"/>
            </a:solidFill>
          </a:endParaRPr>
        </a:p>
      </dsp:txBody>
      <dsp:txXfrm>
        <a:off x="5002662" y="3531286"/>
        <a:ext cx="1872443" cy="936221"/>
      </dsp:txXfrm>
    </dsp:sp>
    <dsp:sp modelId="{64A1F1D8-CD26-4672-8909-A555805E0203}">
      <dsp:nvSpPr>
        <dsp:cNvPr id="0" name=""/>
        <dsp:cNvSpPr/>
      </dsp:nvSpPr>
      <dsp:spPr>
        <a:xfrm>
          <a:off x="6800208" y="2201851"/>
          <a:ext cx="1872443" cy="936221"/>
        </a:xfrm>
        <a:prstGeom prst="rect">
          <a:avLst/>
        </a:prstGeom>
        <a:solidFill>
          <a:schemeClr val="accent6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>
              <a:solidFill>
                <a:schemeClr val="tx1"/>
              </a:solidFill>
            </a:rPr>
            <a:t>Неоплатонизм</a:t>
          </a:r>
          <a:br>
            <a:rPr lang="ru-RU" sz="2100" kern="1200" dirty="0" smtClean="0">
              <a:solidFill>
                <a:schemeClr val="tx1"/>
              </a:solidFill>
            </a:rPr>
          </a:br>
          <a:r>
            <a:rPr lang="ru-RU" sz="2100" kern="1200" dirty="0" smtClean="0">
              <a:solidFill>
                <a:schemeClr val="tx1"/>
              </a:solidFill>
            </a:rPr>
            <a:t>(с III в. до н.э. до VII в. н.э.)</a:t>
          </a:r>
          <a:endParaRPr lang="ru-RU" sz="2100" kern="1200" dirty="0">
            <a:solidFill>
              <a:schemeClr val="tx1"/>
            </a:solidFill>
          </a:endParaRPr>
        </a:p>
      </dsp:txBody>
      <dsp:txXfrm>
        <a:off x="6800208" y="2201851"/>
        <a:ext cx="1872443" cy="936221"/>
      </dsp:txXfrm>
    </dsp:sp>
    <dsp:sp modelId="{D567FBFC-2F6F-443A-A8BA-7E46CB99E6E8}">
      <dsp:nvSpPr>
        <dsp:cNvPr id="0" name=""/>
        <dsp:cNvSpPr/>
      </dsp:nvSpPr>
      <dsp:spPr>
        <a:xfrm>
          <a:off x="7268319" y="3531286"/>
          <a:ext cx="1872443" cy="936221"/>
        </a:xfrm>
        <a:prstGeom prst="rect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>
              <a:solidFill>
                <a:schemeClr val="tx1"/>
              </a:solidFill>
            </a:rPr>
            <a:t>Плотин</a:t>
          </a:r>
          <a:endParaRPr lang="ru-RU" sz="2100" kern="1200" dirty="0">
            <a:solidFill>
              <a:schemeClr val="tx1"/>
            </a:solidFill>
          </a:endParaRPr>
        </a:p>
      </dsp:txBody>
      <dsp:txXfrm>
        <a:off x="7268319" y="3531286"/>
        <a:ext cx="1872443" cy="9362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B9E6-2FE9-46F7-BB99-8CD92DF02374}" type="datetimeFigureOut">
              <a:rPr lang="ru-RU" smtClean="0"/>
              <a:t>пт 24.04.20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DBB0-6D46-4A7F-9935-8DB9D7B5849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B9E6-2FE9-46F7-BB99-8CD92DF02374}" type="datetimeFigureOut">
              <a:rPr lang="ru-RU" smtClean="0"/>
              <a:t>пт 24.04.20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DBB0-6D46-4A7F-9935-8DB9D7B5849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B9E6-2FE9-46F7-BB99-8CD92DF02374}" type="datetimeFigureOut">
              <a:rPr lang="ru-RU" smtClean="0"/>
              <a:t>пт 24.04.20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DBB0-6D46-4A7F-9935-8DB9D7B5849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B9E6-2FE9-46F7-BB99-8CD92DF02374}" type="datetimeFigureOut">
              <a:rPr lang="ru-RU" smtClean="0"/>
              <a:t>пт 24.04.20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DBB0-6D46-4A7F-9935-8DB9D7B5849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B9E6-2FE9-46F7-BB99-8CD92DF02374}" type="datetimeFigureOut">
              <a:rPr lang="ru-RU" smtClean="0"/>
              <a:t>пт 24.04.20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DBB0-6D46-4A7F-9935-8DB9D7B5849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B9E6-2FE9-46F7-BB99-8CD92DF02374}" type="datetimeFigureOut">
              <a:rPr lang="ru-RU" smtClean="0"/>
              <a:t>пт 24.04.20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DBB0-6D46-4A7F-9935-8DB9D7B5849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B9E6-2FE9-46F7-BB99-8CD92DF02374}" type="datetimeFigureOut">
              <a:rPr lang="ru-RU" smtClean="0"/>
              <a:t>пт 24.04.20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DBB0-6D46-4A7F-9935-8DB9D7B5849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B9E6-2FE9-46F7-BB99-8CD92DF02374}" type="datetimeFigureOut">
              <a:rPr lang="ru-RU" smtClean="0"/>
              <a:t>пт 24.04.20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DBB0-6D46-4A7F-9935-8DB9D7B5849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B9E6-2FE9-46F7-BB99-8CD92DF02374}" type="datetimeFigureOut">
              <a:rPr lang="ru-RU" smtClean="0"/>
              <a:t>пт 24.04.20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DBB0-6D46-4A7F-9935-8DB9D7B5849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B9E6-2FE9-46F7-BB99-8CD92DF02374}" type="datetimeFigureOut">
              <a:rPr lang="ru-RU" smtClean="0"/>
              <a:t>пт 24.04.20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DBB0-6D46-4A7F-9935-8DB9D7B5849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B9E6-2FE9-46F7-BB99-8CD92DF02374}" type="datetimeFigureOut">
              <a:rPr lang="ru-RU" smtClean="0"/>
              <a:t>пт 24.04.20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DBB0-6D46-4A7F-9935-8DB9D7B5849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8B9E6-2FE9-46F7-BB99-8CD92DF02374}" type="datetimeFigureOut">
              <a:rPr lang="ru-RU" smtClean="0"/>
              <a:t>пт 24.04.20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CDBB0-6D46-4A7F-9935-8DB9D7B5849B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528" y="0"/>
            <a:ext cx="8496944" cy="2160240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ru-RU" sz="5000" dirty="0" smtClean="0"/>
              <a:t>Основные школы и течения философии эпохи эллинизма</a:t>
            </a:r>
            <a:endParaRPr lang="ru-RU" sz="5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436096" y="5849888"/>
            <a:ext cx="4104456" cy="1008112"/>
          </a:xfrm>
        </p:spPr>
        <p:txBody>
          <a:bodyPr>
            <a:normAutofit/>
          </a:bodyPr>
          <a:lstStyle/>
          <a:p>
            <a:endParaRPr lang="ru-RU" sz="2800" dirty="0">
              <a:solidFill>
                <a:schemeClr val="tx1"/>
              </a:solidFill>
            </a:endParaRPr>
          </a:p>
        </p:txBody>
      </p:sp>
      <p:pic>
        <p:nvPicPr>
          <p:cNvPr id="14338" name="Picture 2" descr="http://ic.pics.livejournal.com/meritankhaton/15056538/11610/11610_origin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44824"/>
            <a:ext cx="8568952" cy="39604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4000" dirty="0" smtClean="0"/>
              <a:t>Сочинения (ок. 300)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Сохранились лишь три письма, в которых сжато изложены основные положения его учения, и ряд фрагментов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«Письмо к Геродоту»  (физика)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«Письмо к Пифоклу» (выдержки из физики- астрономических и метеорологических)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 «Письмо к Менекею» (этика)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 "О природе« (37 книг)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"Главные мысли" (40 афоризмов)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"О предопределении" и др.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9923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ФИЛОСОФИЮ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понимает и определяет как деятельность, дающую людям посредством размышлений и исследований счастливую, безмятежную жизнь, свободную от человеческих страданий.</a:t>
            </a:r>
          </a:p>
          <a:p>
            <a:r>
              <a:rPr lang="ru-RU" i="1" dirty="0" smtClean="0"/>
              <a:t>"Пусты слова того философа,  которыми не врачуются никакие страдания человека. Как от медицины нет никакой пользы, если она не изгоняет болезни из тела, так и от философии, если она не изгоняет болезни души"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4970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Эпикур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стремился создать </a:t>
            </a:r>
            <a:r>
              <a:rPr lang="ru-RU" b="1" u="sng" dirty="0" smtClean="0"/>
              <a:t>практическое руководство для жизни </a:t>
            </a:r>
            <a:r>
              <a:rPr lang="ru-RU" dirty="0" smtClean="0"/>
              <a:t>(этику)</a:t>
            </a:r>
          </a:p>
          <a:p>
            <a:pPr lvl="1"/>
            <a:r>
              <a:rPr lang="ru-RU" dirty="0" smtClean="0"/>
              <a:t> для этого предназначалась </a:t>
            </a:r>
            <a:r>
              <a:rPr lang="ru-RU" u="sng" dirty="0" smtClean="0"/>
              <a:t>физика</a:t>
            </a:r>
            <a:endParaRPr lang="ru-RU" dirty="0" smtClean="0"/>
          </a:p>
          <a:p>
            <a:pPr lvl="1"/>
            <a:r>
              <a:rPr lang="ru-RU" dirty="0" smtClean="0"/>
              <a:t>физике служила </a:t>
            </a:r>
            <a:r>
              <a:rPr lang="ru-RU" u="sng" dirty="0" smtClean="0"/>
              <a:t>логика.</a:t>
            </a:r>
            <a:r>
              <a:rPr lang="ru-RU" dirty="0" smtClean="0"/>
              <a:t> </a:t>
            </a:r>
          </a:p>
          <a:p>
            <a:r>
              <a:rPr lang="ru-RU" dirty="0" smtClean="0"/>
              <a:t>Учение о природе</a:t>
            </a:r>
          </a:p>
          <a:p>
            <a:pPr lvl="1"/>
            <a:r>
              <a:rPr lang="ru-RU" dirty="0" smtClean="0"/>
              <a:t> утверждает </a:t>
            </a:r>
            <a:r>
              <a:rPr lang="ru-RU" u="sng" dirty="0" smtClean="0"/>
              <a:t>бесчисленность и разнообразие спонтанно развивающихся миров</a:t>
            </a:r>
            <a:r>
              <a:rPr lang="ru-RU" dirty="0" smtClean="0"/>
              <a:t>, являющих собой результат столкновения и разъединения атомов, помимо которых существует лишь пустота. </a:t>
            </a:r>
          </a:p>
          <a:p>
            <a:pPr lvl="1"/>
            <a:r>
              <a:rPr lang="ru-RU" dirty="0" smtClean="0"/>
              <a:t>постулировал возможность </a:t>
            </a:r>
            <a:r>
              <a:rPr lang="ru-RU" u="sng" dirty="0" smtClean="0"/>
              <a:t>случайного отклонения </a:t>
            </a:r>
            <a:r>
              <a:rPr lang="ru-RU" dirty="0" smtClean="0"/>
              <a:t>атома от закономерной прямой линии движения в пустом пространстве.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0579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Эпикурейская  школа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Демократические порядки</a:t>
            </a:r>
          </a:p>
          <a:p>
            <a:r>
              <a:rPr lang="ru-RU" sz="3600" dirty="0" smtClean="0"/>
              <a:t>Основной метод преподавания  - устные беседы, дополняемые и закрепляемые перепиской.</a:t>
            </a:r>
          </a:p>
          <a:p>
            <a:r>
              <a:rPr lang="ru-RU" sz="3600" dirty="0" smtClean="0"/>
              <a:t>"Гость, тебе будет здесь хорошо; здесь удовольствие - высшее благо"</a:t>
            </a:r>
          </a:p>
        </p:txBody>
      </p:sp>
    </p:spTree>
    <p:extLst>
      <p:ext uri="{BB962C8B-B14F-4D97-AF65-F5344CB8AC3E}">
        <p14:creationId xmlns:p14="http://schemas.microsoft.com/office/powerpoint/2010/main" val="1198670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Эпикурецы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не боялись смерти и загробной жизни,</a:t>
            </a:r>
          </a:p>
          <a:p>
            <a:pPr lvl="1"/>
            <a:r>
              <a:rPr lang="ru-RU" dirty="0" smtClean="0"/>
              <a:t>легко могли наслаждаться жизнью. </a:t>
            </a:r>
          </a:p>
          <a:p>
            <a:r>
              <a:rPr lang="ru-RU" dirty="0" smtClean="0"/>
              <a:t>Верили в личную свободу. </a:t>
            </a:r>
          </a:p>
          <a:p>
            <a:r>
              <a:rPr lang="ru-RU" dirty="0" smtClean="0"/>
              <a:t>Свобода  – изначально заложена в мироздании  (отклонения атомов)</a:t>
            </a:r>
          </a:p>
          <a:p>
            <a:r>
              <a:rPr lang="ru-RU" dirty="0" smtClean="0"/>
              <a:t>Люди свободны  и могут передвигаться так как считают нужным</a:t>
            </a:r>
          </a:p>
          <a:p>
            <a:r>
              <a:rPr lang="ru-RU" dirty="0" smtClean="0"/>
              <a:t>Мудрые люди решают как себя вести:</a:t>
            </a:r>
          </a:p>
          <a:p>
            <a:pPr lvl="1"/>
            <a:r>
              <a:rPr lang="ru-RU" dirty="0" smtClean="0"/>
              <a:t>будут ли они счастливы</a:t>
            </a:r>
          </a:p>
          <a:p>
            <a:pPr lvl="1"/>
            <a:r>
              <a:rPr lang="ru-RU" dirty="0" smtClean="0"/>
              <a:t>определить какие удовольствия, ведут в дальнейшем к нежелательным болям, вызывают напряжения и привязанности. 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7467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3827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СТОИЦИЗМ – к.4-го в. до н.э.  до 3-го в. н.э.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186405" y="1615596"/>
            <a:ext cx="5472122" cy="4937760"/>
          </a:xfrm>
        </p:spPr>
        <p:txBody>
          <a:bodyPr>
            <a:normAutofit/>
          </a:bodyPr>
          <a:lstStyle/>
          <a:p>
            <a:r>
              <a:rPr lang="ru-RU" dirty="0" smtClean="0"/>
              <a:t>Этапы развития:</a:t>
            </a:r>
          </a:p>
          <a:p>
            <a:r>
              <a:rPr lang="ru-RU" dirty="0" smtClean="0"/>
              <a:t>Ранняя Стоя (</a:t>
            </a:r>
            <a:r>
              <a:rPr lang="en-US" dirty="0" smtClean="0"/>
              <a:t>III-II</a:t>
            </a:r>
            <a:r>
              <a:rPr lang="ru-RU" dirty="0" smtClean="0"/>
              <a:t> вв.до н.э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ru-RU" u="sng" dirty="0" smtClean="0"/>
              <a:t>Зенон Китионский</a:t>
            </a:r>
            <a:r>
              <a:rPr lang="ru-RU" dirty="0" smtClean="0"/>
              <a:t>, Клаенф, Хрисигл и др.</a:t>
            </a:r>
            <a:endParaRPr lang="en-US" dirty="0" smtClean="0"/>
          </a:p>
          <a:p>
            <a:r>
              <a:rPr lang="ru-RU" dirty="0" smtClean="0"/>
              <a:t>Средняя Стоя (</a:t>
            </a:r>
            <a:r>
              <a:rPr lang="en-US" dirty="0" smtClean="0"/>
              <a:t>II-I</a:t>
            </a:r>
            <a:r>
              <a:rPr lang="ru-RU" dirty="0" smtClean="0"/>
              <a:t> вв. до н.э.)</a:t>
            </a:r>
          </a:p>
          <a:p>
            <a:pPr lvl="1"/>
            <a:r>
              <a:rPr lang="ru-RU" dirty="0" smtClean="0"/>
              <a:t>Панеттий, Посидоний</a:t>
            </a:r>
            <a:endParaRPr lang="en-US" dirty="0" smtClean="0"/>
          </a:p>
          <a:p>
            <a:r>
              <a:rPr lang="ru-RU" dirty="0" smtClean="0"/>
              <a:t>Поздняя Стоя (</a:t>
            </a:r>
            <a:r>
              <a:rPr lang="en-US" dirty="0" smtClean="0"/>
              <a:t>I-III</a:t>
            </a:r>
            <a:r>
              <a:rPr lang="ru-RU" dirty="0" smtClean="0"/>
              <a:t> вв. н.э.)</a:t>
            </a:r>
          </a:p>
          <a:p>
            <a:pPr lvl="1"/>
            <a:r>
              <a:rPr lang="ru-RU" u="sng" dirty="0" smtClean="0"/>
              <a:t>Сенека, Эпиктет, Марк Аврелий</a:t>
            </a:r>
          </a:p>
          <a:p>
            <a:endParaRPr lang="ru-RU" dirty="0"/>
          </a:p>
        </p:txBody>
      </p:sp>
      <p:pic>
        <p:nvPicPr>
          <p:cNvPr id="1026" name="Picture 2" descr="Клеанф — Википед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29" y="1449132"/>
            <a:ext cx="2488114" cy="398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9429" y="5430114"/>
            <a:ext cx="2488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err="1" smtClean="0"/>
              <a:t>Клеанф</a:t>
            </a:r>
            <a:r>
              <a:rPr lang="ru-RU" dirty="0" smtClean="0"/>
              <a:t> </a:t>
            </a:r>
          </a:p>
          <a:p>
            <a:pPr algn="ctr"/>
            <a:r>
              <a:rPr lang="ru-RU" dirty="0" smtClean="0"/>
              <a:t>(330-232 гг. до нашей эры)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15870077"/>
      </p:ext>
    </p:extLst>
  </p:cSld>
  <p:clrMapOvr>
    <a:masterClrMapping/>
  </p:clrMapOvr>
  <p:transition spd="slow">
    <p:cut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ru-RU" dirty="0" smtClean="0"/>
              <a:t>Стоицизм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908720"/>
            <a:ext cx="8229600" cy="4525963"/>
          </a:xfrm>
        </p:spPr>
        <p:txBody>
          <a:bodyPr/>
          <a:lstStyle/>
          <a:p>
            <a:r>
              <a:rPr lang="ru-RU" sz="3000" dirty="0"/>
              <a:t>Согласно мнению стоиков, все действия человека </a:t>
            </a:r>
            <a:r>
              <a:rPr lang="ru-RU" sz="3000" dirty="0" smtClean="0"/>
              <a:t>предопределены                                             и все</a:t>
            </a:r>
            <a:r>
              <a:rPr lang="ru-RU" sz="3000" dirty="0"/>
              <a:t>, что случается с ним, </a:t>
            </a:r>
            <a:r>
              <a:rPr lang="ru-RU" sz="3000" dirty="0" smtClean="0"/>
              <a:t>                             предопределено </a:t>
            </a:r>
            <a:r>
              <a:rPr lang="ru-RU" sz="3000" dirty="0"/>
              <a:t>судьбой.</a:t>
            </a:r>
          </a:p>
          <a:p>
            <a:endParaRPr lang="ru-RU" dirty="0"/>
          </a:p>
        </p:txBody>
      </p:sp>
      <p:pic>
        <p:nvPicPr>
          <p:cNvPr id="18434" name="Picture 2" descr="http://shoyher.narod.ru/Portret/Zenonki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1556792"/>
            <a:ext cx="3636912" cy="46585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940152" y="6309320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(336-264 гг.до н.э.)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428992" y="428604"/>
            <a:ext cx="5257808" cy="5728356"/>
          </a:xfrm>
        </p:spPr>
        <p:txBody>
          <a:bodyPr>
            <a:normAutofit/>
          </a:bodyPr>
          <a:lstStyle/>
          <a:p>
            <a:r>
              <a:rPr lang="ru-RU" dirty="0" smtClean="0"/>
              <a:t>Этическая концепция. </a:t>
            </a:r>
          </a:p>
          <a:p>
            <a:r>
              <a:rPr lang="ru-RU" dirty="0" smtClean="0"/>
              <a:t>Бог не отделен от мира и наполняет мир</a:t>
            </a:r>
          </a:p>
          <a:p>
            <a:r>
              <a:rPr lang="ru-RU" dirty="0" smtClean="0"/>
              <a:t> Мир единый организм, целостен, постоянно погружен в себя, сосредоточен…</a:t>
            </a:r>
          </a:p>
          <a:p>
            <a:r>
              <a:rPr lang="ru-RU" dirty="0" smtClean="0"/>
              <a:t>ЧЕЛОВЕК ДОЛЖЕН ЖИТЬ СООБРАЗНО ПРИРОДЕ – УЙТИ В СЕБЯ.</a:t>
            </a:r>
          </a:p>
          <a:p>
            <a:endParaRPr lang="ru-RU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908720"/>
            <a:ext cx="3214710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6909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4005064"/>
            <a:ext cx="8686800" cy="2513646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ОСОБОЕ ВНИМАНИЕ УДЕЛЯЛИ – ВОЛЕ.</a:t>
            </a:r>
          </a:p>
          <a:p>
            <a:r>
              <a:rPr lang="ru-RU" dirty="0" smtClean="0"/>
              <a:t>ИЗ ВОЛИ ИСХОДЯТ СТОИЧЕСКИЕ ДОБРОДЕТЕЛИ – ИХ НЕОБХОДИМО СОБЛЮДАТЬ. </a:t>
            </a:r>
          </a:p>
          <a:p>
            <a:r>
              <a:rPr lang="ru-RU" dirty="0" smtClean="0"/>
              <a:t>Они необходимы, поэтому человеку нужно их постичь и принимать мир таким каков он есть. </a:t>
            </a:r>
          </a:p>
          <a:p>
            <a:r>
              <a:rPr lang="ru-RU" dirty="0" smtClean="0"/>
              <a:t>В мироздании все происходит по естественным законам, в нем все целесообразно ( и добро и зло).  </a:t>
            </a:r>
          </a:p>
          <a:p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60648"/>
            <a:ext cx="5286375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808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99794"/>
          </a:xfrm>
        </p:spPr>
        <p:txBody>
          <a:bodyPr>
            <a:noAutofit/>
          </a:bodyPr>
          <a:lstStyle/>
          <a:p>
            <a:r>
              <a:rPr lang="ru-RU" sz="3600" dirty="0" smtClean="0"/>
              <a:t>Все  происходящее предопределено судьбой.</a:t>
            </a:r>
          </a:p>
          <a:p>
            <a:r>
              <a:rPr lang="ru-RU" sz="3600" dirty="0" smtClean="0"/>
              <a:t>Не пытались изменить свою жизнь, но пытались жить в соответствии с превратностями судьбы.</a:t>
            </a:r>
          </a:p>
          <a:p>
            <a:r>
              <a:rPr lang="ru-RU" sz="3600" dirty="0" smtClean="0"/>
              <a:t>Покорность и выносливость и стойкое перенесение жизненных невзгод – есть высшее – ПРОЯВЛЕНИЕ СВОБОДЫ. </a:t>
            </a:r>
          </a:p>
          <a:p>
            <a:r>
              <a:rPr lang="ru-RU" sz="3600" dirty="0" smtClean="0"/>
              <a:t> Идеал –</a:t>
            </a:r>
            <a:r>
              <a:rPr lang="ru-RU" sz="3600" b="1" u="sng" dirty="0" smtClean="0"/>
              <a:t> апатия. </a:t>
            </a:r>
            <a:endParaRPr lang="ru-RU" sz="3600" dirty="0" smtClean="0"/>
          </a:p>
        </p:txBody>
      </p:sp>
    </p:spTree>
    <p:extLst>
      <p:ext uri="{BB962C8B-B14F-4D97-AF65-F5344CB8AC3E}">
        <p14:creationId xmlns:p14="http://schemas.microsoft.com/office/powerpoint/2010/main" val="306699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Периоды античной философии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2127081103"/>
              </p:ext>
            </p:extLst>
          </p:nvPr>
        </p:nvGraphicFramePr>
        <p:xfrm>
          <a:off x="17748" y="1556792"/>
          <a:ext cx="9108504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52406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ЧЕЛОВЕК ГОСПОДИН, А НЕ РАБ СВОИХ СТРАСТЕЙ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63888" y="1582555"/>
            <a:ext cx="5329246" cy="4937760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Учись властвовать над собой ( как Сократ)</a:t>
            </a:r>
          </a:p>
          <a:p>
            <a:r>
              <a:rPr lang="ru-RU" dirty="0" smtClean="0"/>
              <a:t> Человек обязан отличать порок от добродетелей.</a:t>
            </a:r>
          </a:p>
          <a:p>
            <a:r>
              <a:rPr lang="ru-RU" dirty="0" smtClean="0"/>
              <a:t>Нужно следовать добродетели. </a:t>
            </a:r>
          </a:p>
          <a:p>
            <a:r>
              <a:rPr lang="ru-RU" dirty="0" smtClean="0"/>
              <a:t>Ничто не может лишить человека выбора.</a:t>
            </a:r>
          </a:p>
          <a:p>
            <a:r>
              <a:rPr lang="ru-RU" dirty="0" smtClean="0"/>
              <a:t>Абсолютная невозмутимость. </a:t>
            </a:r>
          </a:p>
          <a:p>
            <a:r>
              <a:rPr lang="ru-RU" dirty="0" smtClean="0"/>
              <a:t>Человек вовсе не рожден для наслаждений. </a:t>
            </a:r>
          </a:p>
          <a:p>
            <a:r>
              <a:rPr lang="ru-RU" dirty="0" smtClean="0"/>
              <a:t>Жизнь полна страданий и катастроф, и человек должен быть всегда готов к ним.</a:t>
            </a:r>
          </a:p>
          <a:p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571612"/>
            <a:ext cx="3286148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7643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Поэтому мудрецу </a:t>
            </a:r>
            <a:r>
              <a:rPr lang="ru-RU" dirty="0" smtClean="0"/>
              <a:t>присуща </a:t>
            </a:r>
            <a:r>
              <a:rPr lang="ru-RU" u="sng" dirty="0" smtClean="0"/>
              <a:t>умеренность, мужественность, рассудительность и справедливость</a:t>
            </a:r>
            <a:r>
              <a:rPr lang="ru-RU" dirty="0" smtClean="0"/>
              <a:t>.</a:t>
            </a:r>
          </a:p>
          <a:p>
            <a:r>
              <a:rPr lang="ru-RU" dirty="0" smtClean="0"/>
              <a:t> ЭТО ОСНОВНЫЕ ДОБРОДЕТЕЛИ перед лицом всемогущей судьбы…</a:t>
            </a:r>
          </a:p>
          <a:p>
            <a:r>
              <a:rPr lang="ru-RU" dirty="0" smtClean="0"/>
              <a:t>Важнейшей чертой является признание человеческих существ равными по природе</a:t>
            </a:r>
          </a:p>
          <a:p>
            <a:r>
              <a:rPr lang="ru-RU" dirty="0" smtClean="0"/>
              <a:t>суждение о личности только по личным достоинствам – собственно философское начало коренится в самом человеке.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533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ru-RU" dirty="0" smtClean="0"/>
              <a:t>Неоплатонизм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980728"/>
            <a:ext cx="8229600" cy="4525963"/>
          </a:xfrm>
        </p:spPr>
        <p:txBody>
          <a:bodyPr>
            <a:normAutofit/>
          </a:bodyPr>
          <a:lstStyle/>
          <a:p>
            <a:r>
              <a:rPr lang="ru-RU" sz="3000" dirty="0"/>
              <a:t>Неоплатонизм – это </a:t>
            </a:r>
            <a:r>
              <a:rPr lang="ru-RU" sz="3000" dirty="0" smtClean="0"/>
              <a:t>направление </a:t>
            </a:r>
            <a:r>
              <a:rPr lang="ru-RU" sz="3000" dirty="0"/>
              <a:t>античной </a:t>
            </a:r>
            <a:r>
              <a:rPr lang="ru-RU" sz="3000" dirty="0" smtClean="0"/>
              <a:t>философии, соединяющее                                        </a:t>
            </a:r>
            <a:r>
              <a:rPr lang="ru-RU" sz="3000" dirty="0"/>
              <a:t>и </a:t>
            </a:r>
            <a:r>
              <a:rPr lang="ru-RU" sz="3000" dirty="0" smtClean="0"/>
              <a:t>систематизирующее                                     </a:t>
            </a:r>
            <a:r>
              <a:rPr lang="ru-RU" sz="3000" dirty="0"/>
              <a:t>элементы </a:t>
            </a:r>
            <a:r>
              <a:rPr lang="ru-RU" sz="3000" dirty="0" smtClean="0"/>
              <a:t>философии                                    </a:t>
            </a:r>
            <a:r>
              <a:rPr lang="ru-RU" sz="3000" dirty="0"/>
              <a:t>Платона, Аристотеля </a:t>
            </a:r>
            <a:r>
              <a:rPr lang="ru-RU" sz="3000" dirty="0" smtClean="0"/>
              <a:t>и                                      </a:t>
            </a:r>
            <a:r>
              <a:rPr lang="ru-RU" sz="3000" dirty="0"/>
              <a:t>восточных учений. </a:t>
            </a:r>
          </a:p>
        </p:txBody>
      </p:sp>
      <p:pic>
        <p:nvPicPr>
          <p:cNvPr id="19460" name="Picture 4" descr="http://philosophica.ru/kanke/img/i_00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1772816"/>
            <a:ext cx="3744416" cy="40875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Школы неоплатонизма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ru-RU" sz="3600" dirty="0" smtClean="0"/>
              <a:t>александрийская (Аммоний Саккас)</a:t>
            </a:r>
          </a:p>
          <a:p>
            <a:pPr>
              <a:buFont typeface="Wingdings" pitchFamily="2" charset="2"/>
              <a:buChar char="Ø"/>
            </a:pPr>
            <a:r>
              <a:rPr lang="ru-RU" sz="3600" dirty="0" smtClean="0"/>
              <a:t> римская (Плотин, Порфирий)</a:t>
            </a:r>
          </a:p>
          <a:p>
            <a:pPr>
              <a:buFont typeface="Wingdings" pitchFamily="2" charset="2"/>
              <a:buChar char="Ø"/>
            </a:pPr>
            <a:r>
              <a:rPr lang="ru-RU" sz="3600" dirty="0" smtClean="0"/>
              <a:t>сирийская (Ямвлих)</a:t>
            </a:r>
          </a:p>
          <a:p>
            <a:pPr>
              <a:buFont typeface="Wingdings" pitchFamily="2" charset="2"/>
              <a:buChar char="Ø"/>
            </a:pPr>
            <a:r>
              <a:rPr lang="ru-RU" sz="3600" dirty="0" smtClean="0"/>
              <a:t> пергамская (Эдесей),</a:t>
            </a:r>
          </a:p>
          <a:p>
            <a:pPr>
              <a:buFont typeface="Wingdings" pitchFamily="2" charset="2"/>
              <a:buChar char="Ø"/>
            </a:pPr>
            <a:r>
              <a:rPr lang="ru-RU" sz="3600" dirty="0" smtClean="0"/>
              <a:t>афинская (Сириан, Прокл).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7650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Плотин (204/205—270 )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72066" y="1357298"/>
            <a:ext cx="3643338" cy="4768865"/>
          </a:xfrm>
        </p:spPr>
        <p:txBody>
          <a:bodyPr>
            <a:normAutofit fontScale="55000" lnSpcReduction="20000"/>
          </a:bodyPr>
          <a:lstStyle/>
          <a:p>
            <a:r>
              <a:rPr lang="ru-RU" dirty="0" smtClean="0"/>
              <a:t>В 244 ( Рим) - основал школу и начал преподавание. </a:t>
            </a:r>
          </a:p>
          <a:p>
            <a:r>
              <a:rPr lang="ru-RU" dirty="0" smtClean="0"/>
              <a:t>Здесь сложился круг его последователей, объединяющий представителей различных слоев общества и национальностей. </a:t>
            </a:r>
          </a:p>
          <a:p>
            <a:r>
              <a:rPr lang="ru-RU" dirty="0" smtClean="0"/>
              <a:t>В 265 предпринял неудачную попытку осуществить идею платоновского государства — основать город философов, Платонополь, который явился бы центром религиозного созерцания. </a:t>
            </a:r>
          </a:p>
          <a:p>
            <a:r>
              <a:rPr lang="ru-RU" dirty="0" smtClean="0"/>
              <a:t>В 259/260 - стал фиксировать собственное учение письменно ( «Эннеады»).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785926"/>
            <a:ext cx="209550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1143000"/>
            <a:ext cx="477202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03280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Основное философское содержание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разработка </a:t>
            </a:r>
            <a:r>
              <a:rPr lang="ru-RU" i="1" u="sng" dirty="0" smtClean="0"/>
              <a:t>диалектики платоновской Триады: Единое-Ум-Душа.</a:t>
            </a:r>
            <a:r>
              <a:rPr lang="ru-RU" dirty="0" smtClean="0"/>
              <a:t> </a:t>
            </a:r>
          </a:p>
          <a:p>
            <a:r>
              <a:rPr lang="ru-RU" i="1" u="sng" dirty="0" smtClean="0"/>
              <a:t>иерархия бытия по нисходящей-восходящей ступеням</a:t>
            </a:r>
            <a:r>
              <a:rPr lang="ru-RU" dirty="0" smtClean="0"/>
              <a:t>: </a:t>
            </a:r>
          </a:p>
          <a:p>
            <a:r>
              <a:rPr lang="ru-RU" dirty="0" smtClean="0"/>
              <a:t>над всем существует неизреченное, сверхсущее Единое, Благо. </a:t>
            </a:r>
          </a:p>
          <a:p>
            <a:r>
              <a:rPr lang="ru-RU" dirty="0" smtClean="0"/>
              <a:t>Единое эманирует в Ум</a:t>
            </a:r>
          </a:p>
          <a:p>
            <a:r>
              <a:rPr lang="ru-RU" dirty="0" smtClean="0"/>
              <a:t>Ум нисходит в Душу</a:t>
            </a:r>
          </a:p>
          <a:p>
            <a:r>
              <a:rPr lang="ru-RU" dirty="0" smtClean="0"/>
              <a:t>Образуются умственный и чувственный Космос.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22639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3771" y="4781985"/>
            <a:ext cx="7467600" cy="2071678"/>
          </a:xfrm>
        </p:spPr>
        <p:txBody>
          <a:bodyPr>
            <a:noAutofit/>
          </a:bodyPr>
          <a:lstStyle/>
          <a:p>
            <a:r>
              <a:rPr lang="ru-RU" sz="2400" dirty="0" smtClean="0"/>
              <a:t>Внутренняя структура самопознания:</a:t>
            </a:r>
            <a:br>
              <a:rPr lang="ru-RU" sz="2400" dirty="0" smtClean="0"/>
            </a:br>
            <a:r>
              <a:rPr lang="ru-RU" sz="2400" dirty="0" smtClean="0"/>
              <a:t>задача человека – в осознании своего заключения в материальном мире и в подготовке к выходу из него путем восхождения .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605" y="225478"/>
            <a:ext cx="7129582" cy="456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1279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14356"/>
            <a:ext cx="7467600" cy="5411807"/>
          </a:xfrm>
        </p:spPr>
        <p:txBody>
          <a:bodyPr>
            <a:normAutofit/>
          </a:bodyPr>
          <a:lstStyle/>
          <a:p>
            <a:r>
              <a:rPr lang="ru-RU" i="1" dirty="0" smtClean="0"/>
              <a:t>Задача человека - преодолеть страсти, вожделения, пороки и путем добродетелей, аскетизма, теургии, музыки, поэзии, творчества стремиться к слиянию с Единым.</a:t>
            </a:r>
            <a:endParaRPr lang="ru-RU" dirty="0" smtClean="0"/>
          </a:p>
          <a:p>
            <a:r>
              <a:rPr lang="ru-RU" dirty="0" smtClean="0"/>
              <a:t>Истинное соединение с Божеством-Благом может наступить в состоянии </a:t>
            </a:r>
            <a:r>
              <a:rPr lang="ru-RU" b="1" dirty="0" smtClean="0"/>
              <a:t>сверх- и безумного экстаза. 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86812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Неоплатонизм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признает учение о переселении душ</a:t>
            </a:r>
          </a:p>
          <a:p>
            <a:r>
              <a:rPr lang="ru-RU" dirty="0" smtClean="0"/>
              <a:t>эманации Божества</a:t>
            </a:r>
          </a:p>
          <a:p>
            <a:r>
              <a:rPr lang="ru-RU" dirty="0" smtClean="0"/>
              <a:t> духовных иерархиях</a:t>
            </a:r>
          </a:p>
          <a:p>
            <a:r>
              <a:rPr lang="ru-RU" dirty="0" smtClean="0"/>
              <a:t>учит освобождению души из материи.</a:t>
            </a:r>
          </a:p>
          <a:p>
            <a:r>
              <a:rPr lang="ru-RU" dirty="0" smtClean="0"/>
              <a:t>  элиминирует из Божества все элементы антропоморфизма </a:t>
            </a:r>
          </a:p>
          <a:p>
            <a:r>
              <a:rPr lang="ru-RU" dirty="0" smtClean="0"/>
              <a:t> </a:t>
            </a:r>
            <a:r>
              <a:rPr lang="ru-RU" b="1" dirty="0" smtClean="0"/>
              <a:t>определяет Бога как непознаваемое, сверхразумное, сверхмировое неизреченное начало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31063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71480"/>
            <a:ext cx="7467600" cy="5554683"/>
          </a:xfrm>
        </p:spPr>
        <p:txBody>
          <a:bodyPr>
            <a:normAutofit/>
          </a:bodyPr>
          <a:lstStyle/>
          <a:p>
            <a:r>
              <a:rPr lang="ru-RU" dirty="0" smtClean="0"/>
              <a:t>В 529 вышел запрет императора Юстиниана на деятельность философских школ. </a:t>
            </a:r>
          </a:p>
          <a:p>
            <a:r>
              <a:rPr lang="ru-RU" dirty="0" smtClean="0"/>
              <a:t>Платонизм и Неоплатонизм были преданы анафеме на двух Поместных Соборах в Византии (1076, 1351). </a:t>
            </a:r>
          </a:p>
          <a:p>
            <a:r>
              <a:rPr lang="ru-RU" dirty="0" smtClean="0"/>
              <a:t>Неоплатонизм оказал мощное - прямое и косвенное - влияние на становление христианского вероучения и теизма в целом.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2127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одержимое 7"/>
          <p:cNvSpPr>
            <a:spLocks noGrp="1"/>
          </p:cNvSpPr>
          <p:nvPr>
            <p:ph idx="1"/>
          </p:nvPr>
        </p:nvSpPr>
        <p:spPr>
          <a:xfrm flipH="1">
            <a:off x="9828584" y="5877272"/>
            <a:ext cx="1656184" cy="248891"/>
          </a:xfrm>
        </p:spPr>
        <p:txBody>
          <a:bodyPr>
            <a:normAutofit fontScale="32500" lnSpcReduction="20000"/>
          </a:bodyPr>
          <a:lstStyle/>
          <a:p>
            <a:endParaRPr lang="ru-RU" dirty="0"/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1479561628"/>
              </p:ext>
            </p:extLst>
          </p:nvPr>
        </p:nvGraphicFramePr>
        <p:xfrm>
          <a:off x="0" y="188640"/>
          <a:ext cx="9144000" cy="6669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ru-RU" dirty="0" smtClean="0"/>
              <a:t>Скептицизм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4320480"/>
          </a:xfrm>
        </p:spPr>
        <p:txBody>
          <a:bodyPr>
            <a:normAutofit/>
          </a:bodyPr>
          <a:lstStyle/>
          <a:p>
            <a:r>
              <a:rPr lang="ru-RU" sz="3000" dirty="0"/>
              <a:t>Скептицизм – философское течение, подвергающее сомнению </a:t>
            </a:r>
            <a:r>
              <a:rPr lang="ru-RU" sz="3000" dirty="0" smtClean="0"/>
              <a:t>возможность </a:t>
            </a:r>
            <a:r>
              <a:rPr lang="ru-RU" sz="3000" dirty="0"/>
              <a:t>познания </a:t>
            </a:r>
            <a:r>
              <a:rPr lang="ru-RU" sz="3000" dirty="0" smtClean="0"/>
              <a:t>действительности.</a:t>
            </a:r>
            <a:r>
              <a:rPr lang="ru-RU" sz="3000" dirty="0"/>
              <a:t> 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39552" y="2780928"/>
            <a:ext cx="288032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ysClr val="windowText" lastClr="000000"/>
                </a:solidFill>
              </a:rPr>
              <a:t>Какова природа вещей?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076056" y="2780928"/>
            <a:ext cx="3168352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ysClr val="windowText" lastClr="000000"/>
                </a:solidFill>
              </a:rPr>
              <a:t>Непознаваемость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11560" y="3933056"/>
            <a:ext cx="288032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?</a:t>
            </a:r>
            <a:r>
              <a:rPr lang="ru-RU" dirty="0" smtClean="0">
                <a:solidFill>
                  <a:sysClr val="windowText" lastClr="000000"/>
                </a:solidFill>
              </a:rPr>
              <a:t> Как мы должны к ним относиться ?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5076056" y="4005064"/>
            <a:ext cx="3168352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ysClr val="windowText" lastClr="000000"/>
                </a:solidFill>
              </a:rPr>
              <a:t>Воздерживаться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611560" y="5229200"/>
            <a:ext cx="3024336" cy="93610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ysClr val="windowText" lastClr="000000"/>
                </a:solidFill>
              </a:rPr>
              <a:t>Какую мы получаем выгоду из такого отношения?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148064" y="5373216"/>
            <a:ext cx="3168352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ysClr val="windowText" lastClr="000000"/>
                </a:solidFill>
              </a:rPr>
              <a:t>Невозмутимость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16" name="Стрелка вправо 15"/>
          <p:cNvSpPr/>
          <p:nvPr/>
        </p:nvSpPr>
        <p:spPr>
          <a:xfrm>
            <a:off x="3419872" y="2852936"/>
            <a:ext cx="1656184" cy="432048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право 16"/>
          <p:cNvSpPr/>
          <p:nvPr/>
        </p:nvSpPr>
        <p:spPr>
          <a:xfrm>
            <a:off x="3491880" y="4077072"/>
            <a:ext cx="1584176" cy="504056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 вправо 17"/>
          <p:cNvSpPr/>
          <p:nvPr/>
        </p:nvSpPr>
        <p:spPr>
          <a:xfrm>
            <a:off x="3635896" y="5445224"/>
            <a:ext cx="1512168" cy="432048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Пиррон из Элиды (ок.360-270 гг.)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43174" y="1219200"/>
            <a:ext cx="6043626" cy="4937760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древнегреческий философ, основатель скептицизма (пирронизма)</a:t>
            </a:r>
          </a:p>
          <a:p>
            <a:r>
              <a:rPr lang="ru-RU" dirty="0" smtClean="0"/>
              <a:t> </a:t>
            </a:r>
            <a:r>
              <a:rPr lang="ru-RU" i="1" dirty="0" smtClean="0"/>
              <a:t>«Мы, греки, изнемогаем в погоне за счастьем, – а здесь, по эту сторону моря, оно осуществляется на деле; только умерев для жизни, только отринув беспокойную волю, может человек наслаждаться миром. Какой же путь должна избрать наша душа, чтобы достигнуть своего идеала?».</a:t>
            </a:r>
            <a:endParaRPr lang="ru-RU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785926"/>
            <a:ext cx="2500330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6787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428860" y="285728"/>
            <a:ext cx="6257940" cy="5871232"/>
          </a:xfrm>
        </p:spPr>
        <p:txBody>
          <a:bodyPr>
            <a:normAutofit/>
          </a:bodyPr>
          <a:lstStyle/>
          <a:p>
            <a:r>
              <a:rPr lang="ru-RU" sz="4800" dirty="0" smtClean="0"/>
              <a:t>Пиррон</a:t>
            </a:r>
          </a:p>
          <a:p>
            <a:endParaRPr lang="ru-RU" dirty="0" smtClean="0"/>
          </a:p>
          <a:p>
            <a:r>
              <a:rPr lang="ru-RU" dirty="0" smtClean="0"/>
              <a:t> </a:t>
            </a:r>
            <a:r>
              <a:rPr lang="ru-RU" sz="3200" dirty="0" smtClean="0"/>
              <a:t>систематизировал все виды сомнений</a:t>
            </a:r>
          </a:p>
          <a:p>
            <a:r>
              <a:rPr lang="ru-RU" sz="3200" dirty="0" smtClean="0"/>
              <a:t> Хотя он начал с идеи, что мы ничего не можем знать, он стремился понять – как это знание определяет наш образ жизни.</a:t>
            </a:r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0"/>
            <a:ext cx="1905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329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Сомнение во всем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6248" y="1219200"/>
            <a:ext cx="4400552" cy="4937760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должно избавить людей от ненужных забот, тревог и заблуждений. </a:t>
            </a:r>
          </a:p>
          <a:p>
            <a:endParaRPr lang="ru-RU" dirty="0" smtClean="0"/>
          </a:p>
          <a:p>
            <a:r>
              <a:rPr lang="ru-RU" dirty="0" smtClean="0"/>
              <a:t>Человека, во всем сомневающегося, ничто в этом мире не может взволновать или огорчить.</a:t>
            </a:r>
          </a:p>
          <a:p>
            <a:endParaRPr lang="ru-RU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285860"/>
            <a:ext cx="3810000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740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ru-RU" dirty="0" smtClean="0"/>
              <a:t>Эпикуреизм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9543" y="1143000"/>
            <a:ext cx="5040560" cy="3108543"/>
          </a:xfrm>
        </p:spPr>
        <p:txBody>
          <a:bodyPr wrap="square" lIns="0">
            <a:spAutoFit/>
          </a:bodyPr>
          <a:lstStyle/>
          <a:p>
            <a:r>
              <a:rPr lang="ru-RU" sz="2800" dirty="0" smtClean="0"/>
              <a:t>Высшим </a:t>
            </a:r>
            <a:r>
              <a:rPr lang="ru-RU" sz="2800" dirty="0"/>
              <a:t>благом считается наслаждение жизнью, которое подразумевает отсутствие физической боли и тревог, а </a:t>
            </a:r>
            <a:r>
              <a:rPr lang="ru-RU" sz="2800" dirty="0" smtClean="0"/>
              <a:t>также                                                 </a:t>
            </a:r>
            <a:r>
              <a:rPr lang="ru-RU" sz="2800" dirty="0"/>
              <a:t>избавление от страха </a:t>
            </a:r>
            <a:r>
              <a:rPr lang="ru-RU" sz="2800" dirty="0" smtClean="0"/>
              <a:t>                                             перед </a:t>
            </a:r>
            <a:r>
              <a:rPr lang="ru-RU" sz="2800" dirty="0"/>
              <a:t>смертью и </a:t>
            </a:r>
            <a:r>
              <a:rPr lang="ru-RU" sz="2800" dirty="0" smtClean="0"/>
              <a:t>богами.</a:t>
            </a:r>
            <a:endParaRPr lang="ru-RU" dirty="0"/>
          </a:p>
        </p:txBody>
      </p:sp>
      <p:pic>
        <p:nvPicPr>
          <p:cNvPr id="17410" name="Picture 2" descr="http://fizz.kiersmcfarlane.com/wp-content/uploads/2013/07/epiku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1146003"/>
            <a:ext cx="3562620" cy="4455069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 flipH="1">
            <a:off x="5732022" y="573325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Эпикур  </a:t>
            </a:r>
            <a:r>
              <a:rPr lang="ru-RU" dirty="0"/>
              <a:t>(341-270 гг. до н. э</a:t>
            </a:r>
            <a:r>
              <a:rPr lang="ru-RU" dirty="0" smtClean="0"/>
              <a:t>.).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ЭПИКУР (341-270 до н.э.)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139952" y="1571612"/>
            <a:ext cx="4067180" cy="4525963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- древнегреческий философ-моралист эпохи эллинизма, афинянин по происхождению. </a:t>
            </a:r>
          </a:p>
          <a:p>
            <a:r>
              <a:rPr lang="ru-RU" dirty="0" smtClean="0"/>
              <a:t>Основатель (306 до н.э.) оригинальной философской школы "Сад ".  </a:t>
            </a:r>
          </a:p>
          <a:p>
            <a:r>
              <a:rPr lang="ru-RU" dirty="0" smtClean="0"/>
              <a:t>Одно из самых влиятельных духовных течений в эпоху эллинизма</a:t>
            </a:r>
          </a:p>
          <a:p>
            <a:r>
              <a:rPr lang="ru-RU" dirty="0" smtClean="0"/>
              <a:t>Смысл и конечная цель человеческой жизни – в достижении удовольствия. </a:t>
            </a:r>
          </a:p>
          <a:p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571612"/>
            <a:ext cx="3643338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839099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</TotalTime>
  <Words>1236</Words>
  <Application>Microsoft Office PowerPoint</Application>
  <PresentationFormat>Экран (4:3)</PresentationFormat>
  <Paragraphs>145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3" baseType="lpstr">
      <vt:lpstr>Arial</vt:lpstr>
      <vt:lpstr>Calibri</vt:lpstr>
      <vt:lpstr>Wingdings</vt:lpstr>
      <vt:lpstr>Тема Office</vt:lpstr>
      <vt:lpstr>Основные школы и течения философии эпохи эллинизма</vt:lpstr>
      <vt:lpstr>Периоды античной философии</vt:lpstr>
      <vt:lpstr>Презентация PowerPoint</vt:lpstr>
      <vt:lpstr>Скептицизм</vt:lpstr>
      <vt:lpstr>Пиррон из Элиды (ок.360-270 гг.) </vt:lpstr>
      <vt:lpstr>Презентация PowerPoint</vt:lpstr>
      <vt:lpstr>Сомнение во всем</vt:lpstr>
      <vt:lpstr>Эпикуреизм</vt:lpstr>
      <vt:lpstr>ЭПИКУР (341-270 до н.э.) </vt:lpstr>
      <vt:lpstr>Сочинения (ок. 300)</vt:lpstr>
      <vt:lpstr>ФИЛОСОФИЮ</vt:lpstr>
      <vt:lpstr>Эпикур</vt:lpstr>
      <vt:lpstr>Эпикурейская  школа</vt:lpstr>
      <vt:lpstr>Эпикурецы </vt:lpstr>
      <vt:lpstr>СТОИЦИЗМ – к.4-го в. до н.э.  до 3-го в. н.э.</vt:lpstr>
      <vt:lpstr>Стоицизм</vt:lpstr>
      <vt:lpstr>Презентация PowerPoint</vt:lpstr>
      <vt:lpstr>Презентация PowerPoint</vt:lpstr>
      <vt:lpstr>Презентация PowerPoint</vt:lpstr>
      <vt:lpstr>ЧЕЛОВЕК ГОСПОДИН, А НЕ РАБ СВОИХ СТРАСТЕЙ </vt:lpstr>
      <vt:lpstr>Презентация PowerPoint</vt:lpstr>
      <vt:lpstr>Неоплатонизм</vt:lpstr>
      <vt:lpstr>Школы неоплатонизма </vt:lpstr>
      <vt:lpstr>Плотин (204/205—270 ) </vt:lpstr>
      <vt:lpstr>Основное философское содержание </vt:lpstr>
      <vt:lpstr>Внутренняя структура самопознания: задача человека – в осознании своего заключения в материальном мире и в подготовке к выходу из него путем восхождения .</vt:lpstr>
      <vt:lpstr>Презентация PowerPoint</vt:lpstr>
      <vt:lpstr>Неоплатонизм</vt:lpstr>
      <vt:lpstr>Презентация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Основные школы и течения философии эпохи эллинизма</dc:title>
  <dc:creator>Маша</dc:creator>
  <cp:lastModifiedBy>Олег</cp:lastModifiedBy>
  <cp:revision>22</cp:revision>
  <dcterms:created xsi:type="dcterms:W3CDTF">2016-10-02T16:40:02Z</dcterms:created>
  <dcterms:modified xsi:type="dcterms:W3CDTF">2020-04-24T12:45:20Z</dcterms:modified>
</cp:coreProperties>
</file>