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信息系统与数字社会概述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第1节课    理解信息技术发展所经历的三个阶段以及五次革命，了解信息技术的发展趋势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信息与数据的关系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信息与数据的关系</a:t>
            </a:r>
          </a:p>
          <a:p>
            <a:pPr lvl="1"/>
            <a:r>
              <a:t>：信息的定义与特征</a:t>
            </a:r>
          </a:p>
          <a:p>
            <a:pPr lvl="2">
              <a:defRPr sz="2000"/>
            </a:pPr>
            <a:r>
              <a:t>信息是事物运动状态和规律的表征，是客观事物在人脑中的反映。信息具有普遍性、客观性、传递性、共享性等特征。在信息技术的推动下，信息的获取、处理和传播变得更加便捷和高效，信息的价值也得到了前所未有的重视。</a:t>
            </a:r>
          </a:p>
          <a:p>
            <a:pPr lvl="1"/>
            <a:r>
              <a:t>：数据的概念与作用</a:t>
            </a:r>
          </a:p>
          <a:p>
            <a:pPr lvl="2">
              <a:defRPr sz="2000"/>
            </a:pPr>
            <a:r>
              <a:t>数据是信息的具体表现形式，是记录下来的可以被识别的符号集合。数据经过处理和分析可以转化为有价值的信息。在信息技术领域，数据的收集、存储、处理和分析是信息系统的核心功能。数据的准确性和完整性直接影响到信息系统的性能和决策质量。随着大数据技术的发展，数据的价值日益凸显，成为推动社会进步和经济发展的重要力量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数字化转型的重要性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数字化转型的重要性</a:t>
            </a:r>
          </a:p>
          <a:p>
            <a:pPr lvl="1"/>
            <a:r>
              <a:t>：数字化转型的定义</a:t>
            </a:r>
          </a:p>
          <a:p>
            <a:pPr lvl="2">
              <a:defRPr sz="2000"/>
            </a:pPr>
            <a:r>
              <a:t>数字化转型是指企业或组织通过应用数字技术，实现业务模式、运营方式和管理理念的全面变革，以提高效率、降低成本、增强竞争力。数字化转型不仅涉及技术层面的升级，更重要的是组织文化和业务流程的变革，以适应数字化时代的需求。</a:t>
            </a:r>
          </a:p>
          <a:p>
            <a:pPr lvl="1"/>
            <a:r>
              <a:t>：数字化转型的挑战与机遇</a:t>
            </a:r>
          </a:p>
          <a:p>
            <a:pPr lvl="2">
              <a:defRPr sz="2000"/>
            </a:pPr>
            <a:r>
              <a:t>数字化转型过程中，企业面临诸多挑战，如技术更新换代的压力、人才短缺、数据安全和隐私保护等问题。然而，数字化转型也带来了前所未有的机遇，包括新业务模式的探索、市场拓展、客户体验的提升等。成功实现数字化转型的企业能够在激烈的市场竞争中脱颖而出，实现可持续发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在线与数字社会的关系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在线与数字社会的关系</a:t>
            </a:r>
          </a:p>
          <a:p>
            <a:pPr lvl="1"/>
            <a:r>
              <a:t>：在线服务的普及</a:t>
            </a:r>
          </a:p>
          <a:p>
            <a:pPr lvl="2">
              <a:defRPr sz="2000"/>
            </a:pPr>
            <a:r>
              <a:t>随着互联网技术的发展，在线服务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信息技术发展阶段与革命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信息技术发展阶段与革命</a:t>
            </a:r>
          </a:p>
          <a:p>
            <a:pPr lvl="1"/>
            <a:r>
              <a:t>：信息技术发展阶段</a:t>
            </a:r>
          </a:p>
          <a:p>
            <a:pPr lvl="2">
              <a:defRPr sz="2000"/>
            </a:pPr>
            <a:r>
              <a:t>信息技术的发展经历了三个主要阶段：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信息技术未来展望</a:t>
            </a:r>
          </a:p>
          <a:p>
            <a:pPr lvl="1"/>
            <a:r>
              <a:t>：技术融合与创新</a:t>
            </a:r>
          </a:p>
          <a:p>
            <a:pPr lvl="2">
              <a:defRPr sz="2000"/>
            </a:pPr>
            <a:r>
              <a:t>信息技术的发展趋势之一是技术融合与创新，未来信息技术将更加注重不同技术领域的融合，如人工智能与物联网的结合，将创造出更多智能化的应用场景。此外，区块链技术的发展也将为信息安全和数据管理带来新的解决方案。</a:t>
            </a:r>
          </a:p>
          <a:p>
            <a:pPr lvl="1"/>
            <a:r>
              <a:t>：数据驱动与智能化</a:t>
            </a:r>
          </a:p>
          <a:p>
            <a:pPr lvl="2">
              <a:defRPr sz="2000"/>
            </a:pPr>
            <a:r>
              <a:t>随着大数据技术的成熟，数据将成为驱动社会和经济发展的关键要素。未来，数据将更加广泛地应用于各个领域，从商业决策到城市管理，数据驱动的智能化应用将成为常态。同时，人工智能技术的发展将使得机器能够更好地理解和处理复杂信息，提高决策的准确性和效率。</a:t>
            </a:r>
          </a:p>
          <a:p>
            <a:pPr lvl="1"/>
            <a:r>
              <a:t>：网络安全与隐私保护</a:t>
            </a:r>
          </a:p>
          <a:p>
            <a:pPr lvl="2">
              <a:defRPr sz="2000"/>
            </a:pPr>
            <a:r>
              <a:t>随着信息技术的深入发展，网络安全和个人隐私保护将成为重要的议题。未来，如何在享受信息技术带来的便利的同时，确保数据的安全和个人隐私不被侵犯，将是技术发展和社会治理需要共同面对的挑战。这要求技术创新与法律法规的完善相结合，共同构建一个安全、可信的信息环境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信息系统与社会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信息系统与社会</a:t>
            </a:r>
          </a:p>
          <a:p>
            <a:pPr lvl="1"/>
            <a:r>
              <a:t>：信息系统的定义与作用</a:t>
            </a:r>
          </a:p>
          <a:p>
            <a:pPr lvl="2">
              <a:defRPr sz="2000"/>
            </a:pPr>
            <a:r>
              <a:t>信息系统是指由人、硬件、软件、数据和网络等组成的，用于收集、处理、存储和传播信息的系统。在数字社会中，信息系统扮演着至关重要的角色，它们不仅支持日常生活的各个方面，如在线购物、远程教育，还支撑着企业的运营、政府的管理和社会的运行。信息系统的高效运行是数字社会稳定发展的基石。</a:t>
            </a:r>
          </a:p>
          <a:p>
            <a:pPr lvl="1"/>
            <a:r>
              <a:t>：数字社会的特征</a:t>
            </a:r>
          </a:p>
          <a:p>
            <a:pPr lvl="2">
              <a:defRPr sz="2000"/>
            </a:pPr>
            <a:r>
              <a:t>数字社会是指以信息技术为基础，以数据为核心资源，以网络为连接方式的社会形态。其特征包括信息的高度数字化、社会的高度网络化、服务的高度智能化。在数字社会中，信息成为连接人与人、人与物、物与物的重要纽带，推动了社会结构的变革和经济模式的创新。</a:t>
            </a:r>
          </a:p>
          <a:p>
            <a:pPr lvl="1"/>
            <a:r>
              <a:t>：信息系统与数字社会的关系</a:t>
            </a:r>
          </a:p>
          <a:p>
            <a:pPr lvl="2">
              <a:defRPr sz="2000"/>
            </a:pPr>
            <a:r>
              <a:t>信息系统与数字社会之间存在着密切的联系。信息系统是数字社会的技术支撑，为数字社会的运行提供了必要的技术手段。同时，数字社会的发展也对信息系统提出了更高的要求，推动了信息系统的不断创新和优化。两者相辅相成，共同推动了社会的信息化进程，促进了社会的全面进步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信息技术的社会影响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信息技术的社会影响</a:t>
            </a:r>
          </a:p>
          <a:p>
            <a:pPr lvl="1"/>
            <a:r>
              <a:t>：信息传播与社会互动</a:t>
            </a:r>
          </a:p>
          <a:p>
            <a:pPr lvl="2">
              <a:defRPr sz="2000"/>
            </a:pPr>
            <a:r>
              <a:t>信息技术的发展极大地改变了信息传播的方式，使得信息传播更加迅速、广泛。社交媒体的兴起，使得人们可以实时分享自己的生活和观点，促进了社会互动的增强。这种变化不仅丰富了人们的社交生活，也对社会舆论的形成和传播产生了深远影响。</a:t>
            </a:r>
          </a:p>
          <a:p>
            <a:pPr lvl="1"/>
            <a:r>
              <a:t>：经济模式与就业结构</a:t>
            </a:r>
          </a:p>
          <a:p>
            <a:pPr lvl="2">
              <a:defRPr sz="2000"/>
            </a:pPr>
            <a:r>
              <a:t>信息技术的发展还推动了经济模式的创新，如电子商务、共享经济等新型经济模式的出现，改变了传统的商业模式和就业结构。信息技术的普及使得远程工作成为可能，灵活就业成为趋势，这不仅提高了工作效率，也为个人提供了更多的职业选择和发展机会。</a:t>
            </a:r>
          </a:p>
          <a:p>
            <a:pPr lvl="1"/>
            <a:r>
              <a:t>：教育与医疗的变革</a:t>
            </a:r>
          </a:p>
          <a:p>
            <a:pPr lvl="2">
              <a:defRPr sz="2000"/>
            </a:pPr>
            <a:r>
              <a:t>信息技术在教育和医疗领域的应用也带来了深刻的变革。在线教育平台的兴起，使得优质教育资源得以共享，打破了地域限制，促进了教育公平。在医疗领域，信息技术的应用提高了诊断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信息系统与数字社会概述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第1节课    理解信息技术发展所经历的三个阶段以及五次革命，了解信息技术的发展趋势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信息技术发展阶段与革命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信息技术发展阶段与革命</a:t>
            </a:r>
          </a:p>
          <a:p>
            <a:pPr lvl="1"/>
            <a:r>
              <a:t>：信息技术发展阶段</a:t>
            </a:r>
          </a:p>
          <a:p>
            <a:pPr lvl="2">
              <a:defRPr sz="2000"/>
            </a:pPr>
            <a:r>
              <a:t>信息技术的发展经历了三个主要阶段：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信息技术未来展望</a:t>
            </a:r>
          </a:p>
          <a:p>
            <a:pPr lvl="1"/>
            <a:r>
              <a:t>：技术创新与融合</a:t>
            </a:r>
          </a:p>
          <a:p>
            <a:pPr lvl="2">
              <a:defRPr sz="2000"/>
            </a:pPr>
            <a:r>
              <a:t>信息技术的未来将更加注重技术创新与融合。一方面，随着5G、物联网、区块链等新技术的发展，信息技术将更加深入地融入社会生活的各个方面，实现更加智能、高效的服务。另一方面，信息技术将与传统行业深度融合，推动产业升级和转型，创造新的经济增长点。</a:t>
            </a:r>
          </a:p>
          <a:p>
            <a:pPr lvl="1"/>
            <a:r>
              <a:t>：数据驱动与智能化</a:t>
            </a:r>
          </a:p>
          <a:p>
            <a:pPr lvl="2">
              <a:defRPr sz="2000"/>
            </a:pPr>
            <a:r>
              <a:t>数据将成为信息技术发展的核心驱动力。大数据技术的发展使得数据处理和分析能力大幅提升，为决策支持、个性化服务等提供了强大的支持。同时，人工智能技术的应用将使得信息系统更加智能化，能够更好地理解和响应用户需求，提供更加精准的服务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信息技术与社会影响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信息技术与社会影响</a:t>
            </a:r>
          </a:p>
          <a:p>
            <a:pPr lvl="1"/>
            <a:r>
              <a:t>：信息系统在社会中的作用</a:t>
            </a:r>
          </a:p>
          <a:p>
            <a:pPr lvl="2">
              <a:defRPr sz="2000"/>
            </a:pPr>
            <a:r>
              <a:t>信息系统在社会中的作用日益凸显。从政府管理到企业运营，从教育医疗到日常生活，信息系统已经成为不可或缺的工具。政府利用信息系统提高公共服务效率，企业通过信息系统优化资源配置，教育和医疗领域则借助信息系统提升服务质量和覆盖范围。信息系统不仅提高了工作效率，还促进了社会资源的优化配置，推动了社会的信息化进程。</a:t>
            </a:r>
          </a:p>
          <a:p>
            <a:pPr lvl="1"/>
            <a:r>
              <a:t>：数字社会构建</a:t>
            </a:r>
          </a:p>
          <a:p>
            <a:pPr lvl="2">
              <a:defRPr sz="2000"/>
            </a:pPr>
            <a:r>
              <a:t>信息技术的发展推动了数字社会的构建。数字社会是指以信息技术为基础，通过数字化手段实现社会资源共享、信息交流和服务优化的社会形态。在数字社会中，人们可以更加便捷地获取信息、交流思想、享受服务，社会运行更加高效、透明。数字社会的构建不仅提升了生活质量，还促进了社会公平和可持续发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