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599" autoAdjust="0"/>
  </p:normalViewPr>
  <p:slideViewPr>
    <p:cSldViewPr>
      <p:cViewPr varScale="1">
        <p:scale>
          <a:sx n="91" d="100"/>
          <a:sy n="91" d="100"/>
        </p:scale>
        <p:origin x="1675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30.04.2024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openweathermap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E97CB-D98B-4489-AD73-E985AE6AA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200" dirty="0"/>
              <a:t>Программа для просмотра погоды</a:t>
            </a:r>
          </a:p>
        </p:txBody>
      </p:sp>
    </p:spTree>
    <p:extLst>
      <p:ext uri="{BB962C8B-B14F-4D97-AF65-F5344CB8AC3E}">
        <p14:creationId xmlns:p14="http://schemas.microsoft.com/office/powerpoint/2010/main" val="16881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42796-DE2D-4E51-A63C-C5F14F2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BCEA5-E713-4B81-AFE6-A2324336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запуске программы открывается окно. В черное окно для текста нужно ввести название города. Ввод можно осуществлять в любой форме. При помощи </a:t>
            </a:r>
            <a:r>
              <a:rPr lang="en-US" dirty="0"/>
              <a:t>API</a:t>
            </a:r>
            <a:r>
              <a:rPr lang="ru-RU" dirty="0"/>
              <a:t> сайта </a:t>
            </a:r>
            <a:r>
              <a:rPr lang="en-US" dirty="0">
                <a:hlinkClick r:id="rId2"/>
              </a:rPr>
              <a:t>openweathermap.org</a:t>
            </a:r>
            <a:r>
              <a:rPr lang="ru-RU" dirty="0"/>
              <a:t>. После этого программа берет с сайта все данные о погоде в введенном городе.</a:t>
            </a:r>
          </a:p>
        </p:txBody>
      </p:sp>
    </p:spTree>
    <p:extLst>
      <p:ext uri="{BB962C8B-B14F-4D97-AF65-F5344CB8AC3E}">
        <p14:creationId xmlns:p14="http://schemas.microsoft.com/office/powerpoint/2010/main" val="28815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C0BE0-CED5-4339-8F66-FED882FFA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8332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8</TotalTime>
  <Words>55</Words>
  <Application>Microsoft Office PowerPoint</Application>
  <PresentationFormat>Произвольный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Школьная доска (16x9)</vt:lpstr>
      <vt:lpstr>Программа для просмотра погоды</vt:lpstr>
      <vt:lpstr>Принцип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просмотра погоды</dc:title>
  <dc:creator>Константин Тараненко</dc:creator>
  <cp:lastModifiedBy>Константин Тараненко</cp:lastModifiedBy>
  <cp:revision>1</cp:revision>
  <dcterms:created xsi:type="dcterms:W3CDTF">2024-04-30T17:36:42Z</dcterms:created>
  <dcterms:modified xsi:type="dcterms:W3CDTF">2024-04-30T17:45:16Z</dcterms:modified>
</cp:coreProperties>
</file>